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A16047-52E6-4A07-B1AF-D467CF04D8B2}" v="3" dt="2022-06-06T04:47:38.1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Sohler" userId="1d59c971-3c39-4075-9fae-560f82f1a268" providerId="ADAL" clId="{0DA16047-52E6-4A07-B1AF-D467CF04D8B2}"/>
    <pc:docChg chg="undo custSel addSld modSld">
      <pc:chgData name="Daniel Sohler" userId="1d59c971-3c39-4075-9fae-560f82f1a268" providerId="ADAL" clId="{0DA16047-52E6-4A07-B1AF-D467CF04D8B2}" dt="2022-06-06T06:18:12.990" v="2766" actId="26606"/>
      <pc:docMkLst>
        <pc:docMk/>
      </pc:docMkLst>
      <pc:sldChg chg="modSp new mod">
        <pc:chgData name="Daniel Sohler" userId="1d59c971-3c39-4075-9fae-560f82f1a268" providerId="ADAL" clId="{0DA16047-52E6-4A07-B1AF-D467CF04D8B2}" dt="2022-06-06T04:36:39.347" v="179" actId="20577"/>
        <pc:sldMkLst>
          <pc:docMk/>
          <pc:sldMk cId="3954802289" sldId="256"/>
        </pc:sldMkLst>
        <pc:spChg chg="mod">
          <ac:chgData name="Daniel Sohler" userId="1d59c971-3c39-4075-9fae-560f82f1a268" providerId="ADAL" clId="{0DA16047-52E6-4A07-B1AF-D467CF04D8B2}" dt="2022-06-06T04:35:29.058" v="23" actId="20577"/>
          <ac:spMkLst>
            <pc:docMk/>
            <pc:sldMk cId="3954802289" sldId="256"/>
            <ac:spMk id="2" creationId="{5F5BEBEF-79E5-4281-AE50-DBF9BCE72023}"/>
          </ac:spMkLst>
        </pc:spChg>
        <pc:spChg chg="mod">
          <ac:chgData name="Daniel Sohler" userId="1d59c971-3c39-4075-9fae-560f82f1a268" providerId="ADAL" clId="{0DA16047-52E6-4A07-B1AF-D467CF04D8B2}" dt="2022-06-06T04:36:39.347" v="179" actId="20577"/>
          <ac:spMkLst>
            <pc:docMk/>
            <pc:sldMk cId="3954802289" sldId="256"/>
            <ac:spMk id="3" creationId="{04E9A7D7-E8C6-482D-9795-8671A98743F8}"/>
          </ac:spMkLst>
        </pc:spChg>
      </pc:sldChg>
      <pc:sldChg chg="addSp delSp modSp new mod setBg">
        <pc:chgData name="Daniel Sohler" userId="1d59c971-3c39-4075-9fae-560f82f1a268" providerId="ADAL" clId="{0DA16047-52E6-4A07-B1AF-D467CF04D8B2}" dt="2022-06-06T04:48:58.603" v="1276" actId="26606"/>
        <pc:sldMkLst>
          <pc:docMk/>
          <pc:sldMk cId="3766887117" sldId="257"/>
        </pc:sldMkLst>
        <pc:spChg chg="mod">
          <ac:chgData name="Daniel Sohler" userId="1d59c971-3c39-4075-9fae-560f82f1a268" providerId="ADAL" clId="{0DA16047-52E6-4A07-B1AF-D467CF04D8B2}" dt="2022-06-06T04:48:58.603" v="1276" actId="26606"/>
          <ac:spMkLst>
            <pc:docMk/>
            <pc:sldMk cId="3766887117" sldId="257"/>
            <ac:spMk id="2" creationId="{B02DB079-BEB7-4C28-81B8-B39061CDA0D8}"/>
          </ac:spMkLst>
        </pc:spChg>
        <pc:spChg chg="del mod">
          <ac:chgData name="Daniel Sohler" userId="1d59c971-3c39-4075-9fae-560f82f1a268" providerId="ADAL" clId="{0DA16047-52E6-4A07-B1AF-D467CF04D8B2}" dt="2022-06-06T04:48:58.603" v="1276" actId="26606"/>
          <ac:spMkLst>
            <pc:docMk/>
            <pc:sldMk cId="3766887117" sldId="257"/>
            <ac:spMk id="3" creationId="{7CDC9E28-374B-4B05-91E1-9DB0E9800E86}"/>
          </ac:spMkLst>
        </pc:spChg>
        <pc:graphicFrameChg chg="add">
          <ac:chgData name="Daniel Sohler" userId="1d59c971-3c39-4075-9fae-560f82f1a268" providerId="ADAL" clId="{0DA16047-52E6-4A07-B1AF-D467CF04D8B2}" dt="2022-06-06T04:48:58.603" v="1276" actId="26606"/>
          <ac:graphicFrameMkLst>
            <pc:docMk/>
            <pc:sldMk cId="3766887117" sldId="257"/>
            <ac:graphicFrameMk id="5" creationId="{9F1E06DE-15E2-AA9F-80F7-9E1960B614B8}"/>
          </ac:graphicFrameMkLst>
        </pc:graphicFrameChg>
      </pc:sldChg>
      <pc:sldChg chg="addSp delSp modSp new mod setBg">
        <pc:chgData name="Daniel Sohler" userId="1d59c971-3c39-4075-9fae-560f82f1a268" providerId="ADAL" clId="{0DA16047-52E6-4A07-B1AF-D467CF04D8B2}" dt="2022-06-06T04:53:48.164" v="1291" actId="26606"/>
        <pc:sldMkLst>
          <pc:docMk/>
          <pc:sldMk cId="4042049463" sldId="258"/>
        </pc:sldMkLst>
        <pc:spChg chg="mod">
          <ac:chgData name="Daniel Sohler" userId="1d59c971-3c39-4075-9fae-560f82f1a268" providerId="ADAL" clId="{0DA16047-52E6-4A07-B1AF-D467CF04D8B2}" dt="2022-06-06T04:53:48.164" v="1291" actId="26606"/>
          <ac:spMkLst>
            <pc:docMk/>
            <pc:sldMk cId="4042049463" sldId="258"/>
            <ac:spMk id="2" creationId="{2E3528F3-C3D7-49F8-9150-9158D4E9D03D}"/>
          </ac:spMkLst>
        </pc:spChg>
        <pc:spChg chg="add del mod">
          <ac:chgData name="Daniel Sohler" userId="1d59c971-3c39-4075-9fae-560f82f1a268" providerId="ADAL" clId="{0DA16047-52E6-4A07-B1AF-D467CF04D8B2}" dt="2022-06-06T04:48:46.447" v="1275" actId="26606"/>
          <ac:spMkLst>
            <pc:docMk/>
            <pc:sldMk cId="4042049463" sldId="258"/>
            <ac:spMk id="3" creationId="{17014022-E1FE-4D45-9973-99C3C917B668}"/>
          </ac:spMkLst>
        </pc:spChg>
        <pc:spChg chg="add del">
          <ac:chgData name="Daniel Sohler" userId="1d59c971-3c39-4075-9fae-560f82f1a268" providerId="ADAL" clId="{0DA16047-52E6-4A07-B1AF-D467CF04D8B2}" dt="2022-06-06T04:53:48.164" v="1291" actId="26606"/>
          <ac:spMkLst>
            <pc:docMk/>
            <pc:sldMk cId="4042049463" sldId="258"/>
            <ac:spMk id="9" creationId="{52BE4420-3B5F-4549-8B4A-77855B8215EC}"/>
          </ac:spMkLst>
        </pc:spChg>
        <pc:spChg chg="add del">
          <ac:chgData name="Daniel Sohler" userId="1d59c971-3c39-4075-9fae-560f82f1a268" providerId="ADAL" clId="{0DA16047-52E6-4A07-B1AF-D467CF04D8B2}" dt="2022-06-06T04:53:48.164" v="1291" actId="26606"/>
          <ac:spMkLst>
            <pc:docMk/>
            <pc:sldMk cId="4042049463" sldId="258"/>
            <ac:spMk id="11" creationId="{A75876F6-95D4-48CB-8E3E-4401A96E25A4}"/>
          </ac:spMkLst>
        </pc:spChg>
        <pc:spChg chg="add del">
          <ac:chgData name="Daniel Sohler" userId="1d59c971-3c39-4075-9fae-560f82f1a268" providerId="ADAL" clId="{0DA16047-52E6-4A07-B1AF-D467CF04D8B2}" dt="2022-06-06T04:53:48.164" v="1291" actId="26606"/>
          <ac:spMkLst>
            <pc:docMk/>
            <pc:sldMk cId="4042049463" sldId="258"/>
            <ac:spMk id="13" creationId="{D1B84719-90BB-4D0C-92D8-61DC5512B34B}"/>
          </ac:spMkLst>
        </pc:spChg>
        <pc:spChg chg="add del">
          <ac:chgData name="Daniel Sohler" userId="1d59c971-3c39-4075-9fae-560f82f1a268" providerId="ADAL" clId="{0DA16047-52E6-4A07-B1AF-D467CF04D8B2}" dt="2022-06-06T04:53:48.164" v="1291" actId="26606"/>
          <ac:spMkLst>
            <pc:docMk/>
            <pc:sldMk cId="4042049463" sldId="258"/>
            <ac:spMk id="15" creationId="{7B407EC4-5D16-4845-9840-4E28622B6568}"/>
          </ac:spMkLst>
        </pc:spChg>
        <pc:spChg chg="add">
          <ac:chgData name="Daniel Sohler" userId="1d59c971-3c39-4075-9fae-560f82f1a268" providerId="ADAL" clId="{0DA16047-52E6-4A07-B1AF-D467CF04D8B2}" dt="2022-06-06T04:53:48.164" v="1291" actId="26606"/>
          <ac:spMkLst>
            <pc:docMk/>
            <pc:sldMk cId="4042049463" sldId="258"/>
            <ac:spMk id="20" creationId="{52BE4420-3B5F-4549-8B4A-77855B8215EC}"/>
          </ac:spMkLst>
        </pc:spChg>
        <pc:spChg chg="add">
          <ac:chgData name="Daniel Sohler" userId="1d59c971-3c39-4075-9fae-560f82f1a268" providerId="ADAL" clId="{0DA16047-52E6-4A07-B1AF-D467CF04D8B2}" dt="2022-06-06T04:53:48.164" v="1291" actId="26606"/>
          <ac:spMkLst>
            <pc:docMk/>
            <pc:sldMk cId="4042049463" sldId="258"/>
            <ac:spMk id="22" creationId="{A75876F6-95D4-48CB-8E3E-4401A96E25A4}"/>
          </ac:spMkLst>
        </pc:spChg>
        <pc:spChg chg="add">
          <ac:chgData name="Daniel Sohler" userId="1d59c971-3c39-4075-9fae-560f82f1a268" providerId="ADAL" clId="{0DA16047-52E6-4A07-B1AF-D467CF04D8B2}" dt="2022-06-06T04:53:48.164" v="1291" actId="26606"/>
          <ac:spMkLst>
            <pc:docMk/>
            <pc:sldMk cId="4042049463" sldId="258"/>
            <ac:spMk id="24" creationId="{D1B84719-90BB-4D0C-92D8-61DC5512B34B}"/>
          </ac:spMkLst>
        </pc:spChg>
        <pc:spChg chg="add">
          <ac:chgData name="Daniel Sohler" userId="1d59c971-3c39-4075-9fae-560f82f1a268" providerId="ADAL" clId="{0DA16047-52E6-4A07-B1AF-D467CF04D8B2}" dt="2022-06-06T04:53:48.164" v="1291" actId="26606"/>
          <ac:spMkLst>
            <pc:docMk/>
            <pc:sldMk cId="4042049463" sldId="258"/>
            <ac:spMk id="26" creationId="{7B407EC4-5D16-4845-9840-4E28622B6568}"/>
          </ac:spMkLst>
        </pc:spChg>
        <pc:graphicFrameChg chg="add del">
          <ac:chgData name="Daniel Sohler" userId="1d59c971-3c39-4075-9fae-560f82f1a268" providerId="ADAL" clId="{0DA16047-52E6-4A07-B1AF-D467CF04D8B2}" dt="2022-06-06T04:48:46.411" v="1274" actId="26606"/>
          <ac:graphicFrameMkLst>
            <pc:docMk/>
            <pc:sldMk cId="4042049463" sldId="258"/>
            <ac:graphicFrameMk id="5" creationId="{89ECAFE4-EE0F-43A9-79C9-CF3CA8E4007E}"/>
          </ac:graphicFrameMkLst>
        </pc:graphicFrameChg>
        <pc:graphicFrameChg chg="add mod modGraphic">
          <ac:chgData name="Daniel Sohler" userId="1d59c971-3c39-4075-9fae-560f82f1a268" providerId="ADAL" clId="{0DA16047-52E6-4A07-B1AF-D467CF04D8B2}" dt="2022-06-06T04:53:48.164" v="1291" actId="26606"/>
          <ac:graphicFrameMkLst>
            <pc:docMk/>
            <pc:sldMk cId="4042049463" sldId="258"/>
            <ac:graphicFrameMk id="7" creationId="{59DDC390-6872-A50B-C670-F1200607B798}"/>
          </ac:graphicFrameMkLst>
        </pc:graphicFrameChg>
      </pc:sldChg>
      <pc:sldChg chg="addSp modSp new mod setBg">
        <pc:chgData name="Daniel Sohler" userId="1d59c971-3c39-4075-9fae-560f82f1a268" providerId="ADAL" clId="{0DA16047-52E6-4A07-B1AF-D467CF04D8B2}" dt="2022-06-06T04:48:37.098" v="1272" actId="26606"/>
        <pc:sldMkLst>
          <pc:docMk/>
          <pc:sldMk cId="4107141858" sldId="259"/>
        </pc:sldMkLst>
        <pc:spChg chg="mod">
          <ac:chgData name="Daniel Sohler" userId="1d59c971-3c39-4075-9fae-560f82f1a268" providerId="ADAL" clId="{0DA16047-52E6-4A07-B1AF-D467CF04D8B2}" dt="2022-06-06T04:48:37.098" v="1272" actId="26606"/>
          <ac:spMkLst>
            <pc:docMk/>
            <pc:sldMk cId="4107141858" sldId="259"/>
            <ac:spMk id="2" creationId="{177DD6DA-D233-4CAC-8693-4C8B824A8B18}"/>
          </ac:spMkLst>
        </pc:spChg>
        <pc:spChg chg="mod">
          <ac:chgData name="Daniel Sohler" userId="1d59c971-3c39-4075-9fae-560f82f1a268" providerId="ADAL" clId="{0DA16047-52E6-4A07-B1AF-D467CF04D8B2}" dt="2022-06-06T04:48:37.098" v="1272" actId="26606"/>
          <ac:spMkLst>
            <pc:docMk/>
            <pc:sldMk cId="4107141858" sldId="259"/>
            <ac:spMk id="3" creationId="{AE3D8C91-B59E-4DED-B80E-360DA13FA4D5}"/>
          </ac:spMkLst>
        </pc:spChg>
        <pc:spChg chg="add">
          <ac:chgData name="Daniel Sohler" userId="1d59c971-3c39-4075-9fae-560f82f1a268" providerId="ADAL" clId="{0DA16047-52E6-4A07-B1AF-D467CF04D8B2}" dt="2022-06-06T04:48:37.098" v="1272" actId="26606"/>
          <ac:spMkLst>
            <pc:docMk/>
            <pc:sldMk cId="4107141858" sldId="259"/>
            <ac:spMk id="8" creationId="{DC878D9A-77BE-4701-AE3D-EEFC53CD50BC}"/>
          </ac:spMkLst>
        </pc:spChg>
        <pc:spChg chg="add">
          <ac:chgData name="Daniel Sohler" userId="1d59c971-3c39-4075-9fae-560f82f1a268" providerId="ADAL" clId="{0DA16047-52E6-4A07-B1AF-D467CF04D8B2}" dt="2022-06-06T04:48:37.098" v="1272" actId="26606"/>
          <ac:spMkLst>
            <pc:docMk/>
            <pc:sldMk cId="4107141858" sldId="259"/>
            <ac:spMk id="10" creationId="{F643BE08-0ED1-4B73-AC6D-B7E26A59CDAA}"/>
          </ac:spMkLst>
        </pc:spChg>
        <pc:spChg chg="add">
          <ac:chgData name="Daniel Sohler" userId="1d59c971-3c39-4075-9fae-560f82f1a268" providerId="ADAL" clId="{0DA16047-52E6-4A07-B1AF-D467CF04D8B2}" dt="2022-06-06T04:48:37.098" v="1272" actId="26606"/>
          <ac:spMkLst>
            <pc:docMk/>
            <pc:sldMk cId="4107141858" sldId="259"/>
            <ac:spMk id="12" creationId="{956B2094-7FC0-45FC-BFED-3CB88CEE63F5}"/>
          </ac:spMkLst>
        </pc:spChg>
        <pc:spChg chg="add">
          <ac:chgData name="Daniel Sohler" userId="1d59c971-3c39-4075-9fae-560f82f1a268" providerId="ADAL" clId="{0DA16047-52E6-4A07-B1AF-D467CF04D8B2}" dt="2022-06-06T04:48:37.098" v="1272" actId="26606"/>
          <ac:spMkLst>
            <pc:docMk/>
            <pc:sldMk cId="4107141858" sldId="259"/>
            <ac:spMk id="14" creationId="{07A4B640-BB7F-4272-A710-068DBA9F9A6E}"/>
          </ac:spMkLst>
        </pc:spChg>
      </pc:sldChg>
      <pc:sldChg chg="addSp delSp modSp new mod modAnim">
        <pc:chgData name="Daniel Sohler" userId="1d59c971-3c39-4075-9fae-560f82f1a268" providerId="ADAL" clId="{0DA16047-52E6-4A07-B1AF-D467CF04D8B2}" dt="2022-06-06T04:48:22.306" v="1271" actId="14100"/>
        <pc:sldMkLst>
          <pc:docMk/>
          <pc:sldMk cId="2192023694" sldId="260"/>
        </pc:sldMkLst>
        <pc:spChg chg="del">
          <ac:chgData name="Daniel Sohler" userId="1d59c971-3c39-4075-9fae-560f82f1a268" providerId="ADAL" clId="{0DA16047-52E6-4A07-B1AF-D467CF04D8B2}" dt="2022-06-06T04:47:38.137" v="1260"/>
          <ac:spMkLst>
            <pc:docMk/>
            <pc:sldMk cId="2192023694" sldId="260"/>
            <ac:spMk id="3" creationId="{3A4BE524-84EA-4638-86D6-A2B5F8ECA6B5}"/>
          </ac:spMkLst>
        </pc:spChg>
        <pc:picChg chg="add mod">
          <ac:chgData name="Daniel Sohler" userId="1d59c971-3c39-4075-9fae-560f82f1a268" providerId="ADAL" clId="{0DA16047-52E6-4A07-B1AF-D467CF04D8B2}" dt="2022-06-06T04:48:22.306" v="1271" actId="14100"/>
          <ac:picMkLst>
            <pc:docMk/>
            <pc:sldMk cId="2192023694" sldId="260"/>
            <ac:picMk id="4" creationId="{C35F60C5-8DC2-421A-A777-69B005D70D8C}"/>
          </ac:picMkLst>
        </pc:picChg>
      </pc:sldChg>
      <pc:sldChg chg="addSp delSp modSp new mod setBg">
        <pc:chgData name="Daniel Sohler" userId="1d59c971-3c39-4075-9fae-560f82f1a268" providerId="ADAL" clId="{0DA16047-52E6-4A07-B1AF-D467CF04D8B2}" dt="2022-06-06T06:11:15.508" v="2672" actId="26606"/>
        <pc:sldMkLst>
          <pc:docMk/>
          <pc:sldMk cId="153501186" sldId="261"/>
        </pc:sldMkLst>
        <pc:spChg chg="mod">
          <ac:chgData name="Daniel Sohler" userId="1d59c971-3c39-4075-9fae-560f82f1a268" providerId="ADAL" clId="{0DA16047-52E6-4A07-B1AF-D467CF04D8B2}" dt="2022-06-06T06:11:15.508" v="2672" actId="26606"/>
          <ac:spMkLst>
            <pc:docMk/>
            <pc:sldMk cId="153501186" sldId="261"/>
            <ac:spMk id="2" creationId="{1C04FE81-E34D-4D6B-8E23-AB871145AF08}"/>
          </ac:spMkLst>
        </pc:spChg>
        <pc:spChg chg="mod">
          <ac:chgData name="Daniel Sohler" userId="1d59c971-3c39-4075-9fae-560f82f1a268" providerId="ADAL" clId="{0DA16047-52E6-4A07-B1AF-D467CF04D8B2}" dt="2022-06-06T06:11:15.508" v="2672" actId="26606"/>
          <ac:spMkLst>
            <pc:docMk/>
            <pc:sldMk cId="153501186" sldId="261"/>
            <ac:spMk id="3" creationId="{88D22ACA-51A5-4456-98FA-6C08A57CB2D5}"/>
          </ac:spMkLst>
        </pc:spChg>
        <pc:spChg chg="add del">
          <ac:chgData name="Daniel Sohler" userId="1d59c971-3c39-4075-9fae-560f82f1a268" providerId="ADAL" clId="{0DA16047-52E6-4A07-B1AF-D467CF04D8B2}" dt="2022-06-06T06:11:10.064" v="2665" actId="26606"/>
          <ac:spMkLst>
            <pc:docMk/>
            <pc:sldMk cId="153501186" sldId="261"/>
            <ac:spMk id="5" creationId="{DC878D9A-77BE-4701-AE3D-EEFC53CD50BC}"/>
          </ac:spMkLst>
        </pc:spChg>
        <pc:spChg chg="add del">
          <ac:chgData name="Daniel Sohler" userId="1d59c971-3c39-4075-9fae-560f82f1a268" providerId="ADAL" clId="{0DA16047-52E6-4A07-B1AF-D467CF04D8B2}" dt="2022-06-06T06:11:10.064" v="2665" actId="26606"/>
          <ac:spMkLst>
            <pc:docMk/>
            <pc:sldMk cId="153501186" sldId="261"/>
            <ac:spMk id="6" creationId="{F643BE08-0ED1-4B73-AC6D-B7E26A59CDAA}"/>
          </ac:spMkLst>
        </pc:spChg>
        <pc:spChg chg="add del">
          <ac:chgData name="Daniel Sohler" userId="1d59c971-3c39-4075-9fae-560f82f1a268" providerId="ADAL" clId="{0DA16047-52E6-4A07-B1AF-D467CF04D8B2}" dt="2022-06-06T06:11:10.064" v="2665" actId="26606"/>
          <ac:spMkLst>
            <pc:docMk/>
            <pc:sldMk cId="153501186" sldId="261"/>
            <ac:spMk id="7" creationId="{956B2094-7FC0-45FC-BFED-3CB88CEE63F5}"/>
          </ac:spMkLst>
        </pc:spChg>
        <pc:spChg chg="add del">
          <ac:chgData name="Daniel Sohler" userId="1d59c971-3c39-4075-9fae-560f82f1a268" providerId="ADAL" clId="{0DA16047-52E6-4A07-B1AF-D467CF04D8B2}" dt="2022-06-06T06:11:02.941" v="2663" actId="26606"/>
          <ac:spMkLst>
            <pc:docMk/>
            <pc:sldMk cId="153501186" sldId="261"/>
            <ac:spMk id="8" creationId="{52723366-C73B-4ED6-ADEF-29911C6BC55F}"/>
          </ac:spMkLst>
        </pc:spChg>
        <pc:spChg chg="add del">
          <ac:chgData name="Daniel Sohler" userId="1d59c971-3c39-4075-9fae-560f82f1a268" providerId="ADAL" clId="{0DA16047-52E6-4A07-B1AF-D467CF04D8B2}" dt="2022-06-06T06:11:10.064" v="2665" actId="26606"/>
          <ac:spMkLst>
            <pc:docMk/>
            <pc:sldMk cId="153501186" sldId="261"/>
            <ac:spMk id="9" creationId="{07A4B640-BB7F-4272-A710-068DBA9F9A6E}"/>
          </ac:spMkLst>
        </pc:spChg>
        <pc:spChg chg="add del">
          <ac:chgData name="Daniel Sohler" userId="1d59c971-3c39-4075-9fae-560f82f1a268" providerId="ADAL" clId="{0DA16047-52E6-4A07-B1AF-D467CF04D8B2}" dt="2022-06-06T06:11:02.941" v="2663" actId="26606"/>
          <ac:spMkLst>
            <pc:docMk/>
            <pc:sldMk cId="153501186" sldId="261"/>
            <ac:spMk id="10" creationId="{847A4152-8E41-4D1C-B88C-57C5C430A69E}"/>
          </ac:spMkLst>
        </pc:spChg>
        <pc:spChg chg="add del">
          <ac:chgData name="Daniel Sohler" userId="1d59c971-3c39-4075-9fae-560f82f1a268" providerId="ADAL" clId="{0DA16047-52E6-4A07-B1AF-D467CF04D8B2}" dt="2022-06-06T06:11:02.941" v="2663" actId="26606"/>
          <ac:spMkLst>
            <pc:docMk/>
            <pc:sldMk cId="153501186" sldId="261"/>
            <ac:spMk id="12" creationId="{999F76F5-72D4-4814-9169-8F535AEEB809}"/>
          </ac:spMkLst>
        </pc:spChg>
        <pc:spChg chg="add del">
          <ac:chgData name="Daniel Sohler" userId="1d59c971-3c39-4075-9fae-560f82f1a268" providerId="ADAL" clId="{0DA16047-52E6-4A07-B1AF-D467CF04D8B2}" dt="2022-06-06T06:11:02.941" v="2663" actId="26606"/>
          <ac:spMkLst>
            <pc:docMk/>
            <pc:sldMk cId="153501186" sldId="261"/>
            <ac:spMk id="14" creationId="{C6202988-4466-42C5-B33A-AFABF051B4FE}"/>
          </ac:spMkLst>
        </pc:spChg>
        <pc:spChg chg="add del">
          <ac:chgData name="Daniel Sohler" userId="1d59c971-3c39-4075-9fae-560f82f1a268" providerId="ADAL" clId="{0DA16047-52E6-4A07-B1AF-D467CF04D8B2}" dt="2022-06-06T06:11:12.249" v="2667" actId="26606"/>
          <ac:spMkLst>
            <pc:docMk/>
            <pc:sldMk cId="153501186" sldId="261"/>
            <ac:spMk id="15" creationId="{B7328C2D-38F0-4C80-9EA5-A1AD0D6B2022}"/>
          </ac:spMkLst>
        </pc:spChg>
        <pc:spChg chg="add del">
          <ac:chgData name="Daniel Sohler" userId="1d59c971-3c39-4075-9fae-560f82f1a268" providerId="ADAL" clId="{0DA16047-52E6-4A07-B1AF-D467CF04D8B2}" dt="2022-06-06T06:11:14.512" v="2669" actId="26606"/>
          <ac:spMkLst>
            <pc:docMk/>
            <pc:sldMk cId="153501186" sldId="261"/>
            <ac:spMk id="21" creationId="{0B7C4858-FAA3-4226-A856-193A01910E69}"/>
          </ac:spMkLst>
        </pc:spChg>
        <pc:spChg chg="add del">
          <ac:chgData name="Daniel Sohler" userId="1d59c971-3c39-4075-9fae-560f82f1a268" providerId="ADAL" clId="{0DA16047-52E6-4A07-B1AF-D467CF04D8B2}" dt="2022-06-06T06:11:14.512" v="2669" actId="26606"/>
          <ac:spMkLst>
            <pc:docMk/>
            <pc:sldMk cId="153501186" sldId="261"/>
            <ac:spMk id="22" creationId="{68C1B503-0291-4E82-A65E-72D604D9F6CF}"/>
          </ac:spMkLst>
        </pc:spChg>
        <pc:spChg chg="add del">
          <ac:chgData name="Daniel Sohler" userId="1d59c971-3c39-4075-9fae-560f82f1a268" providerId="ADAL" clId="{0DA16047-52E6-4A07-B1AF-D467CF04D8B2}" dt="2022-06-06T06:11:14.512" v="2669" actId="26606"/>
          <ac:spMkLst>
            <pc:docMk/>
            <pc:sldMk cId="153501186" sldId="261"/>
            <ac:spMk id="23" creationId="{B3F836C5-9601-4982-A121-CCA49BF7BA6C}"/>
          </ac:spMkLst>
        </pc:spChg>
        <pc:spChg chg="add del">
          <ac:chgData name="Daniel Sohler" userId="1d59c971-3c39-4075-9fae-560f82f1a268" providerId="ADAL" clId="{0DA16047-52E6-4A07-B1AF-D467CF04D8B2}" dt="2022-06-06T06:11:14.512" v="2669" actId="26606"/>
          <ac:spMkLst>
            <pc:docMk/>
            <pc:sldMk cId="153501186" sldId="261"/>
            <ac:spMk id="24" creationId="{46CD0D05-FF47-4ABB-841C-0600CADC354B}"/>
          </ac:spMkLst>
        </pc:spChg>
        <pc:spChg chg="add del">
          <ac:chgData name="Daniel Sohler" userId="1d59c971-3c39-4075-9fae-560f82f1a268" providerId="ADAL" clId="{0DA16047-52E6-4A07-B1AF-D467CF04D8B2}" dt="2022-06-06T06:11:15.473" v="2671" actId="26606"/>
          <ac:spMkLst>
            <pc:docMk/>
            <pc:sldMk cId="153501186" sldId="261"/>
            <ac:spMk id="26" creationId="{278BC618-3289-4C64-902D-506AF437E6A7}"/>
          </ac:spMkLst>
        </pc:spChg>
        <pc:spChg chg="add">
          <ac:chgData name="Daniel Sohler" userId="1d59c971-3c39-4075-9fae-560f82f1a268" providerId="ADAL" clId="{0DA16047-52E6-4A07-B1AF-D467CF04D8B2}" dt="2022-06-06T06:11:15.508" v="2672" actId="26606"/>
          <ac:spMkLst>
            <pc:docMk/>
            <pc:sldMk cId="153501186" sldId="261"/>
            <ac:spMk id="30" creationId="{0B7C4858-FAA3-4226-A856-193A01910E69}"/>
          </ac:spMkLst>
        </pc:spChg>
        <pc:spChg chg="add">
          <ac:chgData name="Daniel Sohler" userId="1d59c971-3c39-4075-9fae-560f82f1a268" providerId="ADAL" clId="{0DA16047-52E6-4A07-B1AF-D467CF04D8B2}" dt="2022-06-06T06:11:15.508" v="2672" actId="26606"/>
          <ac:spMkLst>
            <pc:docMk/>
            <pc:sldMk cId="153501186" sldId="261"/>
            <ac:spMk id="31" creationId="{68C1B503-0291-4E82-A65E-72D604D9F6CF}"/>
          </ac:spMkLst>
        </pc:spChg>
        <pc:spChg chg="add">
          <ac:chgData name="Daniel Sohler" userId="1d59c971-3c39-4075-9fae-560f82f1a268" providerId="ADAL" clId="{0DA16047-52E6-4A07-B1AF-D467CF04D8B2}" dt="2022-06-06T06:11:15.508" v="2672" actId="26606"/>
          <ac:spMkLst>
            <pc:docMk/>
            <pc:sldMk cId="153501186" sldId="261"/>
            <ac:spMk id="32" creationId="{B3F836C5-9601-4982-A121-CCA49BF7BA6C}"/>
          </ac:spMkLst>
        </pc:spChg>
        <pc:spChg chg="add">
          <ac:chgData name="Daniel Sohler" userId="1d59c971-3c39-4075-9fae-560f82f1a268" providerId="ADAL" clId="{0DA16047-52E6-4A07-B1AF-D467CF04D8B2}" dt="2022-06-06T06:11:15.508" v="2672" actId="26606"/>
          <ac:spMkLst>
            <pc:docMk/>
            <pc:sldMk cId="153501186" sldId="261"/>
            <ac:spMk id="33" creationId="{46CD0D05-FF47-4ABB-841C-0600CADC354B}"/>
          </ac:spMkLst>
        </pc:spChg>
        <pc:grpChg chg="add del">
          <ac:chgData name="Daniel Sohler" userId="1d59c971-3c39-4075-9fae-560f82f1a268" providerId="ADAL" clId="{0DA16047-52E6-4A07-B1AF-D467CF04D8B2}" dt="2022-06-06T06:11:12.249" v="2667" actId="26606"/>
          <ac:grpSpMkLst>
            <pc:docMk/>
            <pc:sldMk cId="153501186" sldId="261"/>
            <ac:grpSpMk id="17" creationId="{BD17E249-48D0-476B-A642-A5D58DD39A22}"/>
          </ac:grpSpMkLst>
        </pc:grpChg>
        <pc:picChg chg="add del">
          <ac:chgData name="Daniel Sohler" userId="1d59c971-3c39-4075-9fae-560f82f1a268" providerId="ADAL" clId="{0DA16047-52E6-4A07-B1AF-D467CF04D8B2}" dt="2022-06-06T06:11:15.473" v="2671" actId="26606"/>
          <ac:picMkLst>
            <pc:docMk/>
            <pc:sldMk cId="153501186" sldId="261"/>
            <ac:picMk id="27" creationId="{133D31B1-9C37-4542-80D3-7B54026F28EE}"/>
          </ac:picMkLst>
        </pc:picChg>
        <pc:cxnChg chg="add del">
          <ac:chgData name="Daniel Sohler" userId="1d59c971-3c39-4075-9fae-560f82f1a268" providerId="ADAL" clId="{0DA16047-52E6-4A07-B1AF-D467CF04D8B2}" dt="2022-06-06T06:11:12.249" v="2667" actId="26606"/>
          <ac:cxnSpMkLst>
            <pc:docMk/>
            <pc:sldMk cId="153501186" sldId="261"/>
            <ac:cxnSpMk id="16" creationId="{0B65B193-F600-4C1B-9DBF-09D94CDB08D8}"/>
          </ac:cxnSpMkLst>
        </pc:cxnChg>
        <pc:cxnChg chg="add del">
          <ac:chgData name="Daniel Sohler" userId="1d59c971-3c39-4075-9fae-560f82f1a268" providerId="ADAL" clId="{0DA16047-52E6-4A07-B1AF-D467CF04D8B2}" dt="2022-06-06T06:11:15.473" v="2671" actId="26606"/>
          <ac:cxnSpMkLst>
            <pc:docMk/>
            <pc:sldMk cId="153501186" sldId="261"/>
            <ac:cxnSpMk id="28" creationId="{10D273FA-71CB-4AEB-8F60-67AB3375E398}"/>
          </ac:cxnSpMkLst>
        </pc:cxnChg>
      </pc:sldChg>
      <pc:sldChg chg="modSp new mod">
        <pc:chgData name="Daniel Sohler" userId="1d59c971-3c39-4075-9fae-560f82f1a268" providerId="ADAL" clId="{0DA16047-52E6-4A07-B1AF-D467CF04D8B2}" dt="2022-06-06T04:54:44.333" v="1296" actId="20577"/>
        <pc:sldMkLst>
          <pc:docMk/>
          <pc:sldMk cId="3015281025" sldId="262"/>
        </pc:sldMkLst>
        <pc:spChg chg="mod">
          <ac:chgData name="Daniel Sohler" userId="1d59c971-3c39-4075-9fae-560f82f1a268" providerId="ADAL" clId="{0DA16047-52E6-4A07-B1AF-D467CF04D8B2}" dt="2022-06-06T04:54:44.333" v="1296" actId="20577"/>
          <ac:spMkLst>
            <pc:docMk/>
            <pc:sldMk cId="3015281025" sldId="262"/>
            <ac:spMk id="2" creationId="{ACFA8ED0-C63C-4710-ACAF-EF2FDDF5B8F6}"/>
          </ac:spMkLst>
        </pc:spChg>
      </pc:sldChg>
      <pc:sldChg chg="addSp delSp modSp new mod setBg">
        <pc:chgData name="Daniel Sohler" userId="1d59c971-3c39-4075-9fae-560f82f1a268" providerId="ADAL" clId="{0DA16047-52E6-4A07-B1AF-D467CF04D8B2}" dt="2022-06-06T06:18:03.349" v="2765" actId="26606"/>
        <pc:sldMkLst>
          <pc:docMk/>
          <pc:sldMk cId="2383629480" sldId="263"/>
        </pc:sldMkLst>
        <pc:spChg chg="mod">
          <ac:chgData name="Daniel Sohler" userId="1d59c971-3c39-4075-9fae-560f82f1a268" providerId="ADAL" clId="{0DA16047-52E6-4A07-B1AF-D467CF04D8B2}" dt="2022-06-06T06:18:03.349" v="2765" actId="26606"/>
          <ac:spMkLst>
            <pc:docMk/>
            <pc:sldMk cId="2383629480" sldId="263"/>
            <ac:spMk id="2" creationId="{D660CBB0-75B5-4B2D-9159-1D5D06A83728}"/>
          </ac:spMkLst>
        </pc:spChg>
        <pc:spChg chg="add del mod">
          <ac:chgData name="Daniel Sohler" userId="1d59c971-3c39-4075-9fae-560f82f1a268" providerId="ADAL" clId="{0DA16047-52E6-4A07-B1AF-D467CF04D8B2}" dt="2022-06-06T06:18:03.349" v="2765" actId="26606"/>
          <ac:spMkLst>
            <pc:docMk/>
            <pc:sldMk cId="2383629480" sldId="263"/>
            <ac:spMk id="3" creationId="{48722AF3-95C1-44D3-BED2-3FE30B0124B7}"/>
          </ac:spMkLst>
        </pc:spChg>
        <pc:spChg chg="add del">
          <ac:chgData name="Daniel Sohler" userId="1d59c971-3c39-4075-9fae-560f82f1a268" providerId="ADAL" clId="{0DA16047-52E6-4A07-B1AF-D467CF04D8B2}" dt="2022-06-06T06:11:02.585" v="2662" actId="26606"/>
          <ac:spMkLst>
            <pc:docMk/>
            <pc:sldMk cId="2383629480" sldId="263"/>
            <ac:spMk id="7" creationId="{48722AF3-95C1-44D3-BED2-3FE30B0124B7}"/>
          </ac:spMkLst>
        </pc:spChg>
        <pc:spChg chg="add del">
          <ac:chgData name="Daniel Sohler" userId="1d59c971-3c39-4075-9fae-560f82f1a268" providerId="ADAL" clId="{0DA16047-52E6-4A07-B1AF-D467CF04D8B2}" dt="2022-06-06T06:11:02.585" v="2662" actId="26606"/>
          <ac:spMkLst>
            <pc:docMk/>
            <pc:sldMk cId="2383629480" sldId="263"/>
            <ac:spMk id="8" creationId="{52723366-C73B-4ED6-ADEF-29911C6BC55F}"/>
          </ac:spMkLst>
        </pc:spChg>
        <pc:spChg chg="add del">
          <ac:chgData name="Daniel Sohler" userId="1d59c971-3c39-4075-9fae-560f82f1a268" providerId="ADAL" clId="{0DA16047-52E6-4A07-B1AF-D467CF04D8B2}" dt="2022-06-06T06:17:59.887" v="2760" actId="26606"/>
          <ac:spMkLst>
            <pc:docMk/>
            <pc:sldMk cId="2383629480" sldId="263"/>
            <ac:spMk id="9" creationId="{52BE4420-3B5F-4549-8B4A-77855B8215EC}"/>
          </ac:spMkLst>
        </pc:spChg>
        <pc:spChg chg="add del">
          <ac:chgData name="Daniel Sohler" userId="1d59c971-3c39-4075-9fae-560f82f1a268" providerId="ADAL" clId="{0DA16047-52E6-4A07-B1AF-D467CF04D8B2}" dt="2022-06-06T06:11:02.585" v="2662" actId="26606"/>
          <ac:spMkLst>
            <pc:docMk/>
            <pc:sldMk cId="2383629480" sldId="263"/>
            <ac:spMk id="10" creationId="{847A4152-8E41-4D1C-B88C-57C5C430A69E}"/>
          </ac:spMkLst>
        </pc:spChg>
        <pc:spChg chg="add del">
          <ac:chgData name="Daniel Sohler" userId="1d59c971-3c39-4075-9fae-560f82f1a268" providerId="ADAL" clId="{0DA16047-52E6-4A07-B1AF-D467CF04D8B2}" dt="2022-06-06T06:17:59.887" v="2760" actId="26606"/>
          <ac:spMkLst>
            <pc:docMk/>
            <pc:sldMk cId="2383629480" sldId="263"/>
            <ac:spMk id="11" creationId="{A75876F6-95D4-48CB-8E3E-4401A96E25A4}"/>
          </ac:spMkLst>
        </pc:spChg>
        <pc:spChg chg="add del">
          <ac:chgData name="Daniel Sohler" userId="1d59c971-3c39-4075-9fae-560f82f1a268" providerId="ADAL" clId="{0DA16047-52E6-4A07-B1AF-D467CF04D8B2}" dt="2022-06-06T06:11:02.585" v="2662" actId="26606"/>
          <ac:spMkLst>
            <pc:docMk/>
            <pc:sldMk cId="2383629480" sldId="263"/>
            <ac:spMk id="12" creationId="{999F76F5-72D4-4814-9169-8F535AEEB809}"/>
          </ac:spMkLst>
        </pc:spChg>
        <pc:spChg chg="add del">
          <ac:chgData name="Daniel Sohler" userId="1d59c971-3c39-4075-9fae-560f82f1a268" providerId="ADAL" clId="{0DA16047-52E6-4A07-B1AF-D467CF04D8B2}" dt="2022-06-06T06:17:59.887" v="2760" actId="26606"/>
          <ac:spMkLst>
            <pc:docMk/>
            <pc:sldMk cId="2383629480" sldId="263"/>
            <ac:spMk id="13" creationId="{D1B84719-90BB-4D0C-92D8-61DC5512B34B}"/>
          </ac:spMkLst>
        </pc:spChg>
        <pc:spChg chg="add del">
          <ac:chgData name="Daniel Sohler" userId="1d59c971-3c39-4075-9fae-560f82f1a268" providerId="ADAL" clId="{0DA16047-52E6-4A07-B1AF-D467CF04D8B2}" dt="2022-06-06T06:11:02.585" v="2662" actId="26606"/>
          <ac:spMkLst>
            <pc:docMk/>
            <pc:sldMk cId="2383629480" sldId="263"/>
            <ac:spMk id="14" creationId="{C6202988-4466-42C5-B33A-AFABF051B4FE}"/>
          </ac:spMkLst>
        </pc:spChg>
        <pc:spChg chg="add del">
          <ac:chgData name="Daniel Sohler" userId="1d59c971-3c39-4075-9fae-560f82f1a268" providerId="ADAL" clId="{0DA16047-52E6-4A07-B1AF-D467CF04D8B2}" dt="2022-06-06T06:17:59.887" v="2760" actId="26606"/>
          <ac:spMkLst>
            <pc:docMk/>
            <pc:sldMk cId="2383629480" sldId="263"/>
            <ac:spMk id="15" creationId="{7B407EC4-5D16-4845-9840-4E28622B6568}"/>
          </ac:spMkLst>
        </pc:spChg>
        <pc:spChg chg="add del">
          <ac:chgData name="Daniel Sohler" userId="1d59c971-3c39-4075-9fae-560f82f1a268" providerId="ADAL" clId="{0DA16047-52E6-4A07-B1AF-D467CF04D8B2}" dt="2022-06-06T06:18:03.305" v="2764" actId="26606"/>
          <ac:spMkLst>
            <pc:docMk/>
            <pc:sldMk cId="2383629480" sldId="263"/>
            <ac:spMk id="19" creationId="{52BE4420-3B5F-4549-8B4A-77855B8215EC}"/>
          </ac:spMkLst>
        </pc:spChg>
        <pc:spChg chg="add del">
          <ac:chgData name="Daniel Sohler" userId="1d59c971-3c39-4075-9fae-560f82f1a268" providerId="ADAL" clId="{0DA16047-52E6-4A07-B1AF-D467CF04D8B2}" dt="2022-06-06T06:18:03.305" v="2764" actId="26606"/>
          <ac:spMkLst>
            <pc:docMk/>
            <pc:sldMk cId="2383629480" sldId="263"/>
            <ac:spMk id="20" creationId="{A75876F6-95D4-48CB-8E3E-4401A96E25A4}"/>
          </ac:spMkLst>
        </pc:spChg>
        <pc:spChg chg="add del">
          <ac:chgData name="Daniel Sohler" userId="1d59c971-3c39-4075-9fae-560f82f1a268" providerId="ADAL" clId="{0DA16047-52E6-4A07-B1AF-D467CF04D8B2}" dt="2022-06-06T06:18:03.305" v="2764" actId="26606"/>
          <ac:spMkLst>
            <pc:docMk/>
            <pc:sldMk cId="2383629480" sldId="263"/>
            <ac:spMk id="21" creationId="{D1B84719-90BB-4D0C-92D8-61DC5512B34B}"/>
          </ac:spMkLst>
        </pc:spChg>
        <pc:spChg chg="add del">
          <ac:chgData name="Daniel Sohler" userId="1d59c971-3c39-4075-9fae-560f82f1a268" providerId="ADAL" clId="{0DA16047-52E6-4A07-B1AF-D467CF04D8B2}" dt="2022-06-06T06:18:03.305" v="2764" actId="26606"/>
          <ac:spMkLst>
            <pc:docMk/>
            <pc:sldMk cId="2383629480" sldId="263"/>
            <ac:spMk id="22" creationId="{7B407EC4-5D16-4845-9840-4E28622B6568}"/>
          </ac:spMkLst>
        </pc:spChg>
        <pc:graphicFrameChg chg="add del">
          <ac:chgData name="Daniel Sohler" userId="1d59c971-3c39-4075-9fae-560f82f1a268" providerId="ADAL" clId="{0DA16047-52E6-4A07-B1AF-D467CF04D8B2}" dt="2022-06-06T06:11:01.010" v="2660" actId="26606"/>
          <ac:graphicFrameMkLst>
            <pc:docMk/>
            <pc:sldMk cId="2383629480" sldId="263"/>
            <ac:graphicFrameMk id="5" creationId="{5E1B5747-D69E-75D4-5D98-C607AEBE1D0B}"/>
          </ac:graphicFrameMkLst>
        </pc:graphicFrameChg>
        <pc:graphicFrameChg chg="add del">
          <ac:chgData name="Daniel Sohler" userId="1d59c971-3c39-4075-9fae-560f82f1a268" providerId="ADAL" clId="{0DA16047-52E6-4A07-B1AF-D467CF04D8B2}" dt="2022-06-06T06:17:59.887" v="2760" actId="26606"/>
          <ac:graphicFrameMkLst>
            <pc:docMk/>
            <pc:sldMk cId="2383629480" sldId="263"/>
            <ac:graphicFrameMk id="6" creationId="{4A910016-9D51-F483-C248-BEC7F7CE10FB}"/>
          </ac:graphicFrameMkLst>
        </pc:graphicFrameChg>
        <pc:graphicFrameChg chg="add del">
          <ac:chgData name="Daniel Sohler" userId="1d59c971-3c39-4075-9fae-560f82f1a268" providerId="ADAL" clId="{0DA16047-52E6-4A07-B1AF-D467CF04D8B2}" dt="2022-06-06T06:18:02.246" v="2762" actId="26606"/>
          <ac:graphicFrameMkLst>
            <pc:docMk/>
            <pc:sldMk cId="2383629480" sldId="263"/>
            <ac:graphicFrameMk id="17" creationId="{AAC7AC54-064E-0157-602D-E0AA09AB3122}"/>
          </ac:graphicFrameMkLst>
        </pc:graphicFrameChg>
        <pc:graphicFrameChg chg="add del">
          <ac:chgData name="Daniel Sohler" userId="1d59c971-3c39-4075-9fae-560f82f1a268" providerId="ADAL" clId="{0DA16047-52E6-4A07-B1AF-D467CF04D8B2}" dt="2022-06-06T06:18:03.305" v="2764" actId="26606"/>
          <ac:graphicFrameMkLst>
            <pc:docMk/>
            <pc:sldMk cId="2383629480" sldId="263"/>
            <ac:graphicFrameMk id="23" creationId="{4A910016-9D51-F483-C248-BEC7F7CE10FB}"/>
          </ac:graphicFrameMkLst>
        </pc:graphicFrameChg>
        <pc:graphicFrameChg chg="add">
          <ac:chgData name="Daniel Sohler" userId="1d59c971-3c39-4075-9fae-560f82f1a268" providerId="ADAL" clId="{0DA16047-52E6-4A07-B1AF-D467CF04D8B2}" dt="2022-06-06T06:18:03.349" v="2765" actId="26606"/>
          <ac:graphicFrameMkLst>
            <pc:docMk/>
            <pc:sldMk cId="2383629480" sldId="263"/>
            <ac:graphicFrameMk id="25" creationId="{1D6DA58F-1C62-8CCA-C1EE-C007324E1D73}"/>
          </ac:graphicFrameMkLst>
        </pc:graphicFrameChg>
      </pc:sldChg>
      <pc:sldChg chg="addSp delSp modSp new mod setBg">
        <pc:chgData name="Daniel Sohler" userId="1d59c971-3c39-4075-9fae-560f82f1a268" providerId="ADAL" clId="{0DA16047-52E6-4A07-B1AF-D467CF04D8B2}" dt="2022-06-06T06:18:12.990" v="2766" actId="26606"/>
        <pc:sldMkLst>
          <pc:docMk/>
          <pc:sldMk cId="2312054173" sldId="264"/>
        </pc:sldMkLst>
        <pc:spChg chg="mod">
          <ac:chgData name="Daniel Sohler" userId="1d59c971-3c39-4075-9fae-560f82f1a268" providerId="ADAL" clId="{0DA16047-52E6-4A07-B1AF-D467CF04D8B2}" dt="2022-06-06T06:18:12.990" v="2766" actId="26606"/>
          <ac:spMkLst>
            <pc:docMk/>
            <pc:sldMk cId="2312054173" sldId="264"/>
            <ac:spMk id="2" creationId="{BBDA0FBE-DD47-46B6-A72C-6D4F0824F834}"/>
          </ac:spMkLst>
        </pc:spChg>
        <pc:spChg chg="del mod">
          <ac:chgData name="Daniel Sohler" userId="1d59c971-3c39-4075-9fae-560f82f1a268" providerId="ADAL" clId="{0DA16047-52E6-4A07-B1AF-D467CF04D8B2}" dt="2022-06-06T06:18:12.990" v="2766" actId="26606"/>
          <ac:spMkLst>
            <pc:docMk/>
            <pc:sldMk cId="2312054173" sldId="264"/>
            <ac:spMk id="3" creationId="{23D49938-5BDD-47D8-81E6-FDE54D264913}"/>
          </ac:spMkLst>
        </pc:spChg>
        <pc:spChg chg="add">
          <ac:chgData name="Daniel Sohler" userId="1d59c971-3c39-4075-9fae-560f82f1a268" providerId="ADAL" clId="{0DA16047-52E6-4A07-B1AF-D467CF04D8B2}" dt="2022-06-06T06:18:12.990" v="2766" actId="26606"/>
          <ac:spMkLst>
            <pc:docMk/>
            <pc:sldMk cId="2312054173" sldId="264"/>
            <ac:spMk id="9" creationId="{52BE4420-3B5F-4549-8B4A-77855B8215EC}"/>
          </ac:spMkLst>
        </pc:spChg>
        <pc:spChg chg="add">
          <ac:chgData name="Daniel Sohler" userId="1d59c971-3c39-4075-9fae-560f82f1a268" providerId="ADAL" clId="{0DA16047-52E6-4A07-B1AF-D467CF04D8B2}" dt="2022-06-06T06:18:12.990" v="2766" actId="26606"/>
          <ac:spMkLst>
            <pc:docMk/>
            <pc:sldMk cId="2312054173" sldId="264"/>
            <ac:spMk id="11" creationId="{A75876F6-95D4-48CB-8E3E-4401A96E25A4}"/>
          </ac:spMkLst>
        </pc:spChg>
        <pc:spChg chg="add">
          <ac:chgData name="Daniel Sohler" userId="1d59c971-3c39-4075-9fae-560f82f1a268" providerId="ADAL" clId="{0DA16047-52E6-4A07-B1AF-D467CF04D8B2}" dt="2022-06-06T06:18:12.990" v="2766" actId="26606"/>
          <ac:spMkLst>
            <pc:docMk/>
            <pc:sldMk cId="2312054173" sldId="264"/>
            <ac:spMk id="13" creationId="{D1B84719-90BB-4D0C-92D8-61DC5512B34B}"/>
          </ac:spMkLst>
        </pc:spChg>
        <pc:spChg chg="add">
          <ac:chgData name="Daniel Sohler" userId="1d59c971-3c39-4075-9fae-560f82f1a268" providerId="ADAL" clId="{0DA16047-52E6-4A07-B1AF-D467CF04D8B2}" dt="2022-06-06T06:18:12.990" v="2766" actId="26606"/>
          <ac:spMkLst>
            <pc:docMk/>
            <pc:sldMk cId="2312054173" sldId="264"/>
            <ac:spMk id="15" creationId="{7B407EC4-5D16-4845-9840-4E28622B6568}"/>
          </ac:spMkLst>
        </pc:spChg>
        <pc:graphicFrameChg chg="add">
          <ac:chgData name="Daniel Sohler" userId="1d59c971-3c39-4075-9fae-560f82f1a268" providerId="ADAL" clId="{0DA16047-52E6-4A07-B1AF-D467CF04D8B2}" dt="2022-06-06T06:18:12.990" v="2766" actId="26606"/>
          <ac:graphicFrameMkLst>
            <pc:docMk/>
            <pc:sldMk cId="2312054173" sldId="264"/>
            <ac:graphicFrameMk id="5" creationId="{0A951052-D2BB-4F20-4465-0C268322EE76}"/>
          </ac:graphicFrameMkLst>
        </pc:graphicFrameChg>
      </pc:sldChg>
      <pc:sldMasterChg chg="addSldLayout">
        <pc:chgData name="Daniel Sohler" userId="1d59c971-3c39-4075-9fae-560f82f1a268" providerId="ADAL" clId="{0DA16047-52E6-4A07-B1AF-D467CF04D8B2}" dt="2022-06-06T04:32:27.198" v="0" actId="680"/>
        <pc:sldMasterMkLst>
          <pc:docMk/>
          <pc:sldMasterMk cId="2866736661" sldId="2147483648"/>
        </pc:sldMasterMkLst>
        <pc:sldLayoutChg chg="add">
          <pc:chgData name="Daniel Sohler" userId="1d59c971-3c39-4075-9fae-560f82f1a268" providerId="ADAL" clId="{0DA16047-52E6-4A07-B1AF-D467CF04D8B2}" dt="2022-06-06T04:32:27.198" v="0" actId="680"/>
          <pc:sldLayoutMkLst>
            <pc:docMk/>
            <pc:sldMasterMk cId="2866736661" sldId="2147483648"/>
            <pc:sldLayoutMk cId="3806716321" sldId="2147483649"/>
          </pc:sldLayoutMkLst>
        </pc:sldLayoutChg>
      </pc:sldMasterChg>
    </pc:docChg>
  </pc:docChgLst>
</pc:chgInfo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E29E97-085D-4068-9F9D-53AFB8630F6D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CDE14AE-4711-4B01-B3E8-DEA54413CEB2}">
      <dgm:prSet/>
      <dgm:spPr/>
      <dgm:t>
        <a:bodyPr/>
        <a:lstStyle/>
        <a:p>
          <a:r>
            <a:rPr lang="en-AU"/>
            <a:t>Project Goal</a:t>
          </a:r>
          <a:endParaRPr lang="en-US"/>
        </a:p>
      </dgm:t>
    </dgm:pt>
    <dgm:pt modelId="{07E8A7AF-5DBA-4903-BDF4-C6CC40BAFB42}" type="parTrans" cxnId="{50F32D97-7CE5-407E-8F1C-E607641BBF7E}">
      <dgm:prSet/>
      <dgm:spPr/>
      <dgm:t>
        <a:bodyPr/>
        <a:lstStyle/>
        <a:p>
          <a:endParaRPr lang="en-US"/>
        </a:p>
      </dgm:t>
    </dgm:pt>
    <dgm:pt modelId="{70C7BEC1-A1AD-4355-950E-198412DA9125}" type="sibTrans" cxnId="{50F32D97-7CE5-407E-8F1C-E607641BBF7E}">
      <dgm:prSet/>
      <dgm:spPr/>
      <dgm:t>
        <a:bodyPr/>
        <a:lstStyle/>
        <a:p>
          <a:endParaRPr lang="en-US"/>
        </a:p>
      </dgm:t>
    </dgm:pt>
    <dgm:pt modelId="{523CE19C-A91A-4D1A-BA2E-7E462AEFED42}">
      <dgm:prSet/>
      <dgm:spPr/>
      <dgm:t>
        <a:bodyPr/>
        <a:lstStyle/>
        <a:p>
          <a:r>
            <a:rPr lang="en-AU"/>
            <a:t>A game where the player performs more than 5 verbs, that are essential to gameplay.</a:t>
          </a:r>
          <a:endParaRPr lang="en-US"/>
        </a:p>
      </dgm:t>
    </dgm:pt>
    <dgm:pt modelId="{8AD4B8C6-7E9E-4DEC-A088-B17A067F6307}" type="parTrans" cxnId="{B9FA07C1-8F4F-453B-B99E-A6709618FBD6}">
      <dgm:prSet/>
      <dgm:spPr/>
      <dgm:t>
        <a:bodyPr/>
        <a:lstStyle/>
        <a:p>
          <a:endParaRPr lang="en-US"/>
        </a:p>
      </dgm:t>
    </dgm:pt>
    <dgm:pt modelId="{857980A5-3C12-4CB6-83BE-5E7E87B4D8BC}" type="sibTrans" cxnId="{B9FA07C1-8F4F-453B-B99E-A6709618FBD6}">
      <dgm:prSet/>
      <dgm:spPr/>
      <dgm:t>
        <a:bodyPr/>
        <a:lstStyle/>
        <a:p>
          <a:endParaRPr lang="en-US"/>
        </a:p>
      </dgm:t>
    </dgm:pt>
    <dgm:pt modelId="{BCF65156-FC34-4402-AB6E-13538EC5601C}">
      <dgm:prSet/>
      <dgm:spPr/>
      <dgm:t>
        <a:bodyPr/>
        <a:lstStyle/>
        <a:p>
          <a:r>
            <a:rPr lang="en-AU"/>
            <a:t>Requirements</a:t>
          </a:r>
          <a:endParaRPr lang="en-US"/>
        </a:p>
      </dgm:t>
    </dgm:pt>
    <dgm:pt modelId="{220D7BDC-C763-4986-9739-6AB33D0DE1F1}" type="parTrans" cxnId="{F3C1EB5C-40E8-46ED-B169-A9AA7326577F}">
      <dgm:prSet/>
      <dgm:spPr/>
      <dgm:t>
        <a:bodyPr/>
        <a:lstStyle/>
        <a:p>
          <a:endParaRPr lang="en-US"/>
        </a:p>
      </dgm:t>
    </dgm:pt>
    <dgm:pt modelId="{9609B55D-393A-4CCB-9950-594FA3E0C503}" type="sibTrans" cxnId="{F3C1EB5C-40E8-46ED-B169-A9AA7326577F}">
      <dgm:prSet/>
      <dgm:spPr/>
      <dgm:t>
        <a:bodyPr/>
        <a:lstStyle/>
        <a:p>
          <a:endParaRPr lang="en-US"/>
        </a:p>
      </dgm:t>
    </dgm:pt>
    <dgm:pt modelId="{4153E337-DF9F-451E-A0E4-45D3473A38D4}">
      <dgm:prSet/>
      <dgm:spPr/>
      <dgm:t>
        <a:bodyPr/>
        <a:lstStyle/>
        <a:p>
          <a:r>
            <a:rPr lang="en-AU"/>
            <a:t>Player does more than typical movement or generic mechanics.</a:t>
          </a:r>
          <a:endParaRPr lang="en-US"/>
        </a:p>
      </dgm:t>
    </dgm:pt>
    <dgm:pt modelId="{774F70B4-C31F-4CA1-AD52-1336DDDCE2A9}" type="parTrans" cxnId="{1010CBE6-F14D-4D2B-A897-0C34BBEEC159}">
      <dgm:prSet/>
      <dgm:spPr/>
      <dgm:t>
        <a:bodyPr/>
        <a:lstStyle/>
        <a:p>
          <a:endParaRPr lang="en-US"/>
        </a:p>
      </dgm:t>
    </dgm:pt>
    <dgm:pt modelId="{27C89533-B78D-4E93-8D07-22E4098018AD}" type="sibTrans" cxnId="{1010CBE6-F14D-4D2B-A897-0C34BBEEC159}">
      <dgm:prSet/>
      <dgm:spPr/>
      <dgm:t>
        <a:bodyPr/>
        <a:lstStyle/>
        <a:p>
          <a:endParaRPr lang="en-US"/>
        </a:p>
      </dgm:t>
    </dgm:pt>
    <dgm:pt modelId="{379C1A1D-4E00-4D00-B9B8-07E1CDDC17C6}">
      <dgm:prSet/>
      <dgm:spPr/>
      <dgm:t>
        <a:bodyPr/>
        <a:lstStyle/>
        <a:p>
          <a:r>
            <a:rPr lang="en-AU"/>
            <a:t>Minimize mechanics outside of the use of verbs</a:t>
          </a:r>
          <a:endParaRPr lang="en-US"/>
        </a:p>
      </dgm:t>
    </dgm:pt>
    <dgm:pt modelId="{BA6A1EF0-AB92-42C7-99B0-CE02C2328379}" type="parTrans" cxnId="{D47FF4AB-D2B1-46E5-830F-774146141DC7}">
      <dgm:prSet/>
      <dgm:spPr/>
      <dgm:t>
        <a:bodyPr/>
        <a:lstStyle/>
        <a:p>
          <a:endParaRPr lang="en-US"/>
        </a:p>
      </dgm:t>
    </dgm:pt>
    <dgm:pt modelId="{AFB2B9F1-3965-4990-B97E-BA509777E7DD}" type="sibTrans" cxnId="{D47FF4AB-D2B1-46E5-830F-774146141DC7}">
      <dgm:prSet/>
      <dgm:spPr/>
      <dgm:t>
        <a:bodyPr/>
        <a:lstStyle/>
        <a:p>
          <a:endParaRPr lang="en-US"/>
        </a:p>
      </dgm:t>
    </dgm:pt>
    <dgm:pt modelId="{09D658EE-32BA-4E02-A79E-719E160B6CAF}">
      <dgm:prSet/>
      <dgm:spPr/>
      <dgm:t>
        <a:bodyPr/>
        <a:lstStyle/>
        <a:p>
          <a:r>
            <a:rPr lang="en-AU"/>
            <a:t>Variety of actions available to the player</a:t>
          </a:r>
          <a:endParaRPr lang="en-US"/>
        </a:p>
      </dgm:t>
    </dgm:pt>
    <dgm:pt modelId="{CB219363-BA90-471F-B788-8079C6CC448C}" type="parTrans" cxnId="{97703922-BCC5-4342-8206-D4EDD80F194B}">
      <dgm:prSet/>
      <dgm:spPr/>
      <dgm:t>
        <a:bodyPr/>
        <a:lstStyle/>
        <a:p>
          <a:endParaRPr lang="en-US"/>
        </a:p>
      </dgm:t>
    </dgm:pt>
    <dgm:pt modelId="{3E72FD9D-920F-433A-AE00-F7F92F59B35E}" type="sibTrans" cxnId="{97703922-BCC5-4342-8206-D4EDD80F194B}">
      <dgm:prSet/>
      <dgm:spPr/>
      <dgm:t>
        <a:bodyPr/>
        <a:lstStyle/>
        <a:p>
          <a:endParaRPr lang="en-US"/>
        </a:p>
      </dgm:t>
    </dgm:pt>
    <dgm:pt modelId="{5232F880-D8F7-486F-8B50-E2EF36759D8B}" type="pres">
      <dgm:prSet presAssocID="{05E29E97-085D-4068-9F9D-53AFB8630F6D}" presName="diagram" presStyleCnt="0">
        <dgm:presLayoutVars>
          <dgm:dir/>
          <dgm:resizeHandles val="exact"/>
        </dgm:presLayoutVars>
      </dgm:prSet>
      <dgm:spPr/>
    </dgm:pt>
    <dgm:pt modelId="{6760F99D-4FE4-48CF-B586-E7BF87AEE487}" type="pres">
      <dgm:prSet presAssocID="{CCDE14AE-4711-4B01-B3E8-DEA54413CEB2}" presName="node" presStyleLbl="node1" presStyleIdx="0" presStyleCnt="2">
        <dgm:presLayoutVars>
          <dgm:bulletEnabled val="1"/>
        </dgm:presLayoutVars>
      </dgm:prSet>
      <dgm:spPr/>
    </dgm:pt>
    <dgm:pt modelId="{6CF9AA08-AA1F-4336-B31E-FFE20AFD7A4D}" type="pres">
      <dgm:prSet presAssocID="{70C7BEC1-A1AD-4355-950E-198412DA9125}" presName="sibTrans" presStyleCnt="0"/>
      <dgm:spPr/>
    </dgm:pt>
    <dgm:pt modelId="{F108A48B-3E47-476A-8316-B608AA9A2CFA}" type="pres">
      <dgm:prSet presAssocID="{BCF65156-FC34-4402-AB6E-13538EC5601C}" presName="node" presStyleLbl="node1" presStyleIdx="1" presStyleCnt="2">
        <dgm:presLayoutVars>
          <dgm:bulletEnabled val="1"/>
        </dgm:presLayoutVars>
      </dgm:prSet>
      <dgm:spPr/>
    </dgm:pt>
  </dgm:ptLst>
  <dgm:cxnLst>
    <dgm:cxn modelId="{2B74FA20-8F04-4AAD-AC4A-EE22571E06C5}" type="presOf" srcId="{05E29E97-085D-4068-9F9D-53AFB8630F6D}" destId="{5232F880-D8F7-486F-8B50-E2EF36759D8B}" srcOrd="0" destOrd="0" presId="urn:microsoft.com/office/officeart/2005/8/layout/default"/>
    <dgm:cxn modelId="{97703922-BCC5-4342-8206-D4EDD80F194B}" srcId="{BCF65156-FC34-4402-AB6E-13538EC5601C}" destId="{09D658EE-32BA-4E02-A79E-719E160B6CAF}" srcOrd="2" destOrd="0" parTransId="{CB219363-BA90-471F-B788-8079C6CC448C}" sibTransId="{3E72FD9D-920F-433A-AE00-F7F92F59B35E}"/>
    <dgm:cxn modelId="{F3C1EB5C-40E8-46ED-B169-A9AA7326577F}" srcId="{05E29E97-085D-4068-9F9D-53AFB8630F6D}" destId="{BCF65156-FC34-4402-AB6E-13538EC5601C}" srcOrd="1" destOrd="0" parTransId="{220D7BDC-C763-4986-9739-6AB33D0DE1F1}" sibTransId="{9609B55D-393A-4CCB-9950-594FA3E0C503}"/>
    <dgm:cxn modelId="{DF00824F-9E03-4F54-B865-ECC3C0704D51}" type="presOf" srcId="{523CE19C-A91A-4D1A-BA2E-7E462AEFED42}" destId="{6760F99D-4FE4-48CF-B586-E7BF87AEE487}" srcOrd="0" destOrd="1" presId="urn:microsoft.com/office/officeart/2005/8/layout/default"/>
    <dgm:cxn modelId="{209C7E76-FDF6-4BD2-9464-6363ECA375F9}" type="presOf" srcId="{CCDE14AE-4711-4B01-B3E8-DEA54413CEB2}" destId="{6760F99D-4FE4-48CF-B586-E7BF87AEE487}" srcOrd="0" destOrd="0" presId="urn:microsoft.com/office/officeart/2005/8/layout/default"/>
    <dgm:cxn modelId="{B45C6F7B-99C4-48BD-9664-D4155794627F}" type="presOf" srcId="{09D658EE-32BA-4E02-A79E-719E160B6CAF}" destId="{F108A48B-3E47-476A-8316-B608AA9A2CFA}" srcOrd="0" destOrd="3" presId="urn:microsoft.com/office/officeart/2005/8/layout/default"/>
    <dgm:cxn modelId="{50F32D97-7CE5-407E-8F1C-E607641BBF7E}" srcId="{05E29E97-085D-4068-9F9D-53AFB8630F6D}" destId="{CCDE14AE-4711-4B01-B3E8-DEA54413CEB2}" srcOrd="0" destOrd="0" parTransId="{07E8A7AF-5DBA-4903-BDF4-C6CC40BAFB42}" sibTransId="{70C7BEC1-A1AD-4355-950E-198412DA9125}"/>
    <dgm:cxn modelId="{543CF69C-E37A-4A04-84BB-F519CA8DB823}" type="presOf" srcId="{BCF65156-FC34-4402-AB6E-13538EC5601C}" destId="{F108A48B-3E47-476A-8316-B608AA9A2CFA}" srcOrd="0" destOrd="0" presId="urn:microsoft.com/office/officeart/2005/8/layout/default"/>
    <dgm:cxn modelId="{42D937A4-AC3D-4940-938D-DC026E3251B7}" type="presOf" srcId="{4153E337-DF9F-451E-A0E4-45D3473A38D4}" destId="{F108A48B-3E47-476A-8316-B608AA9A2CFA}" srcOrd="0" destOrd="1" presId="urn:microsoft.com/office/officeart/2005/8/layout/default"/>
    <dgm:cxn modelId="{D47FF4AB-D2B1-46E5-830F-774146141DC7}" srcId="{BCF65156-FC34-4402-AB6E-13538EC5601C}" destId="{379C1A1D-4E00-4D00-B9B8-07E1CDDC17C6}" srcOrd="1" destOrd="0" parTransId="{BA6A1EF0-AB92-42C7-99B0-CE02C2328379}" sibTransId="{AFB2B9F1-3965-4990-B97E-BA509777E7DD}"/>
    <dgm:cxn modelId="{B9FA07C1-8F4F-453B-B99E-A6709618FBD6}" srcId="{CCDE14AE-4711-4B01-B3E8-DEA54413CEB2}" destId="{523CE19C-A91A-4D1A-BA2E-7E462AEFED42}" srcOrd="0" destOrd="0" parTransId="{8AD4B8C6-7E9E-4DEC-A088-B17A067F6307}" sibTransId="{857980A5-3C12-4CB6-83BE-5E7E87B4D8BC}"/>
    <dgm:cxn modelId="{4777C6D9-614E-4E78-9B6E-B8B8F3130E80}" type="presOf" srcId="{379C1A1D-4E00-4D00-B9B8-07E1CDDC17C6}" destId="{F108A48B-3E47-476A-8316-B608AA9A2CFA}" srcOrd="0" destOrd="2" presId="urn:microsoft.com/office/officeart/2005/8/layout/default"/>
    <dgm:cxn modelId="{1010CBE6-F14D-4D2B-A897-0C34BBEEC159}" srcId="{BCF65156-FC34-4402-AB6E-13538EC5601C}" destId="{4153E337-DF9F-451E-A0E4-45D3473A38D4}" srcOrd="0" destOrd="0" parTransId="{774F70B4-C31F-4CA1-AD52-1336DDDCE2A9}" sibTransId="{27C89533-B78D-4E93-8D07-22E4098018AD}"/>
    <dgm:cxn modelId="{DD2731FB-F2A3-4FDE-ACDE-278F778957FB}" type="presParOf" srcId="{5232F880-D8F7-486F-8B50-E2EF36759D8B}" destId="{6760F99D-4FE4-48CF-B586-E7BF87AEE487}" srcOrd="0" destOrd="0" presId="urn:microsoft.com/office/officeart/2005/8/layout/default"/>
    <dgm:cxn modelId="{DC3318FB-CF8F-4309-B24C-EAEC5D2C29EA}" type="presParOf" srcId="{5232F880-D8F7-486F-8B50-E2EF36759D8B}" destId="{6CF9AA08-AA1F-4336-B31E-FFE20AFD7A4D}" srcOrd="1" destOrd="0" presId="urn:microsoft.com/office/officeart/2005/8/layout/default"/>
    <dgm:cxn modelId="{4E2603AE-7D6F-4061-8856-FCF3CEF82607}" type="presParOf" srcId="{5232F880-D8F7-486F-8B50-E2EF36759D8B}" destId="{F108A48B-3E47-476A-8316-B608AA9A2CF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B675AF-D7B2-4A08-BADD-65E2390A94E3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EFD7A2D-67B1-4B3E-8B0F-A20EC6BBCE4E}">
      <dgm:prSet/>
      <dgm:spPr/>
      <dgm:t>
        <a:bodyPr/>
        <a:lstStyle/>
        <a:p>
          <a:r>
            <a:rPr lang="en-AU"/>
            <a:t>The client wanted verbs to be prioritized in gameplay, so I made them gameplay.</a:t>
          </a:r>
          <a:endParaRPr lang="en-US"/>
        </a:p>
      </dgm:t>
    </dgm:pt>
    <dgm:pt modelId="{5E42EF0A-713E-44F6-8995-A0D981153084}" type="parTrans" cxnId="{6177BAFD-8F99-4678-A143-69F5DF35A536}">
      <dgm:prSet/>
      <dgm:spPr/>
      <dgm:t>
        <a:bodyPr/>
        <a:lstStyle/>
        <a:p>
          <a:endParaRPr lang="en-US"/>
        </a:p>
      </dgm:t>
    </dgm:pt>
    <dgm:pt modelId="{AB57FD4D-A46C-4E4F-9536-4B9F5B045A92}" type="sibTrans" cxnId="{6177BAFD-8F99-4678-A143-69F5DF35A536}">
      <dgm:prSet/>
      <dgm:spPr/>
      <dgm:t>
        <a:bodyPr/>
        <a:lstStyle/>
        <a:p>
          <a:endParaRPr lang="en-US"/>
        </a:p>
      </dgm:t>
    </dgm:pt>
    <dgm:pt modelId="{EF68C366-7B80-4C36-BC38-D2D0DA1BE26A}">
      <dgm:prSet/>
      <dgm:spPr/>
      <dgm:t>
        <a:bodyPr/>
        <a:lstStyle/>
        <a:p>
          <a:r>
            <a:rPr lang="en-AU"/>
            <a:t>The client wanted every other mechanic outside of verb use to be minimal, so I reduced outside mechanics.</a:t>
          </a:r>
          <a:endParaRPr lang="en-US"/>
        </a:p>
      </dgm:t>
    </dgm:pt>
    <dgm:pt modelId="{A8C86F79-00F4-42BA-B8C1-1DE10D173D5F}" type="parTrans" cxnId="{0B23C234-0AAB-45FE-90C5-6D3A259C7B11}">
      <dgm:prSet/>
      <dgm:spPr/>
      <dgm:t>
        <a:bodyPr/>
        <a:lstStyle/>
        <a:p>
          <a:endParaRPr lang="en-US"/>
        </a:p>
      </dgm:t>
    </dgm:pt>
    <dgm:pt modelId="{2D624C28-4439-4888-AB68-5DE001D45C86}" type="sibTrans" cxnId="{0B23C234-0AAB-45FE-90C5-6D3A259C7B11}">
      <dgm:prSet/>
      <dgm:spPr/>
      <dgm:t>
        <a:bodyPr/>
        <a:lstStyle/>
        <a:p>
          <a:endParaRPr lang="en-US"/>
        </a:p>
      </dgm:t>
    </dgm:pt>
    <dgm:pt modelId="{05C684B2-3AE4-488D-BF8F-A23334CB4BD8}">
      <dgm:prSet/>
      <dgm:spPr/>
      <dgm:t>
        <a:bodyPr/>
        <a:lstStyle/>
        <a:p>
          <a:r>
            <a:rPr lang="en-AU"/>
            <a:t>Client wanted verbs to have unique uses in gameplay, so I designed a simple puzzle game around verb usage</a:t>
          </a:r>
          <a:endParaRPr lang="en-US"/>
        </a:p>
      </dgm:t>
    </dgm:pt>
    <dgm:pt modelId="{213509EF-12A3-47F9-8A0B-E1DEEA9F86B2}" type="parTrans" cxnId="{7729DFEC-4E4E-4FE1-8AAB-70B4B66147C2}">
      <dgm:prSet/>
      <dgm:spPr/>
      <dgm:t>
        <a:bodyPr/>
        <a:lstStyle/>
        <a:p>
          <a:endParaRPr lang="en-US"/>
        </a:p>
      </dgm:t>
    </dgm:pt>
    <dgm:pt modelId="{839390ED-C828-4F1F-802E-1472DB748A10}" type="sibTrans" cxnId="{7729DFEC-4E4E-4FE1-8AAB-70B4B66147C2}">
      <dgm:prSet/>
      <dgm:spPr/>
      <dgm:t>
        <a:bodyPr/>
        <a:lstStyle/>
        <a:p>
          <a:endParaRPr lang="en-US"/>
        </a:p>
      </dgm:t>
    </dgm:pt>
    <dgm:pt modelId="{35DA4976-2F73-4224-80E9-110A622C00D2}" type="pres">
      <dgm:prSet presAssocID="{BAB675AF-D7B2-4A08-BADD-65E2390A94E3}" presName="linear" presStyleCnt="0">
        <dgm:presLayoutVars>
          <dgm:animLvl val="lvl"/>
          <dgm:resizeHandles val="exact"/>
        </dgm:presLayoutVars>
      </dgm:prSet>
      <dgm:spPr/>
    </dgm:pt>
    <dgm:pt modelId="{C8833B25-B747-4318-9278-3E7D613953A4}" type="pres">
      <dgm:prSet presAssocID="{5EFD7A2D-67B1-4B3E-8B0F-A20EC6BBCE4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2581106-AD4C-40A8-911F-C0CA9C25CC28}" type="pres">
      <dgm:prSet presAssocID="{AB57FD4D-A46C-4E4F-9536-4B9F5B045A92}" presName="spacer" presStyleCnt="0"/>
      <dgm:spPr/>
    </dgm:pt>
    <dgm:pt modelId="{07767A97-51CB-4B40-8C62-67728C293917}" type="pres">
      <dgm:prSet presAssocID="{EF68C366-7B80-4C36-BC38-D2D0DA1BE26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320B8C4-4E56-4A64-9056-8F34695F5106}" type="pres">
      <dgm:prSet presAssocID="{2D624C28-4439-4888-AB68-5DE001D45C86}" presName="spacer" presStyleCnt="0"/>
      <dgm:spPr/>
    </dgm:pt>
    <dgm:pt modelId="{57B496E9-6FD2-4E41-A183-972915894E8A}" type="pres">
      <dgm:prSet presAssocID="{05C684B2-3AE4-488D-BF8F-A23334CB4BD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B23C234-0AAB-45FE-90C5-6D3A259C7B11}" srcId="{BAB675AF-D7B2-4A08-BADD-65E2390A94E3}" destId="{EF68C366-7B80-4C36-BC38-D2D0DA1BE26A}" srcOrd="1" destOrd="0" parTransId="{A8C86F79-00F4-42BA-B8C1-1DE10D173D5F}" sibTransId="{2D624C28-4439-4888-AB68-5DE001D45C86}"/>
    <dgm:cxn modelId="{00398C6C-A325-438D-AE9B-E106AA10950B}" type="presOf" srcId="{05C684B2-3AE4-488D-BF8F-A23334CB4BD8}" destId="{57B496E9-6FD2-4E41-A183-972915894E8A}" srcOrd="0" destOrd="0" presId="urn:microsoft.com/office/officeart/2005/8/layout/vList2"/>
    <dgm:cxn modelId="{94AE1251-A4F4-48A4-8E47-34D8AEADDBE7}" type="presOf" srcId="{BAB675AF-D7B2-4A08-BADD-65E2390A94E3}" destId="{35DA4976-2F73-4224-80E9-110A622C00D2}" srcOrd="0" destOrd="0" presId="urn:microsoft.com/office/officeart/2005/8/layout/vList2"/>
    <dgm:cxn modelId="{9D281285-38E5-46C2-AEA0-6F42E3D460C8}" type="presOf" srcId="{5EFD7A2D-67B1-4B3E-8B0F-A20EC6BBCE4E}" destId="{C8833B25-B747-4318-9278-3E7D613953A4}" srcOrd="0" destOrd="0" presId="urn:microsoft.com/office/officeart/2005/8/layout/vList2"/>
    <dgm:cxn modelId="{7729DFEC-4E4E-4FE1-8AAB-70B4B66147C2}" srcId="{BAB675AF-D7B2-4A08-BADD-65E2390A94E3}" destId="{05C684B2-3AE4-488D-BF8F-A23334CB4BD8}" srcOrd="2" destOrd="0" parTransId="{213509EF-12A3-47F9-8A0B-E1DEEA9F86B2}" sibTransId="{839390ED-C828-4F1F-802E-1472DB748A10}"/>
    <dgm:cxn modelId="{6E87E5F0-54C0-40A3-ACAB-1F9C35A5654B}" type="presOf" srcId="{EF68C366-7B80-4C36-BC38-D2D0DA1BE26A}" destId="{07767A97-51CB-4B40-8C62-67728C293917}" srcOrd="0" destOrd="0" presId="urn:microsoft.com/office/officeart/2005/8/layout/vList2"/>
    <dgm:cxn modelId="{6177BAFD-8F99-4678-A143-69F5DF35A536}" srcId="{BAB675AF-D7B2-4A08-BADD-65E2390A94E3}" destId="{5EFD7A2D-67B1-4B3E-8B0F-A20EC6BBCE4E}" srcOrd="0" destOrd="0" parTransId="{5E42EF0A-713E-44F6-8995-A0D981153084}" sibTransId="{AB57FD4D-A46C-4E4F-9536-4B9F5B045A92}"/>
    <dgm:cxn modelId="{84CCEDA9-AD37-4CFB-AFA6-7D3584C66DF3}" type="presParOf" srcId="{35DA4976-2F73-4224-80E9-110A622C00D2}" destId="{C8833B25-B747-4318-9278-3E7D613953A4}" srcOrd="0" destOrd="0" presId="urn:microsoft.com/office/officeart/2005/8/layout/vList2"/>
    <dgm:cxn modelId="{52234177-83E5-422D-8C81-8D0772040937}" type="presParOf" srcId="{35DA4976-2F73-4224-80E9-110A622C00D2}" destId="{72581106-AD4C-40A8-911F-C0CA9C25CC28}" srcOrd="1" destOrd="0" presId="urn:microsoft.com/office/officeart/2005/8/layout/vList2"/>
    <dgm:cxn modelId="{A9C6A6FC-5DDC-4955-9AC4-3A827BE05194}" type="presParOf" srcId="{35DA4976-2F73-4224-80E9-110A622C00D2}" destId="{07767A97-51CB-4B40-8C62-67728C293917}" srcOrd="2" destOrd="0" presId="urn:microsoft.com/office/officeart/2005/8/layout/vList2"/>
    <dgm:cxn modelId="{86276C88-5A4E-4148-A04C-CEA838DB39A6}" type="presParOf" srcId="{35DA4976-2F73-4224-80E9-110A622C00D2}" destId="{3320B8C4-4E56-4A64-9056-8F34695F5106}" srcOrd="3" destOrd="0" presId="urn:microsoft.com/office/officeart/2005/8/layout/vList2"/>
    <dgm:cxn modelId="{E903CEAE-19B0-4F7A-939A-C6D0BC625027}" type="presParOf" srcId="{35DA4976-2F73-4224-80E9-110A622C00D2}" destId="{57B496E9-6FD2-4E41-A183-972915894E8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AD95A65-E2FB-432F-8764-0ADDD4009821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56A6170-DDED-460E-8CAA-88C47A672D35}">
      <dgm:prSet/>
      <dgm:spPr/>
      <dgm:t>
        <a:bodyPr/>
        <a:lstStyle/>
        <a:p>
          <a:r>
            <a:rPr lang="en-AU"/>
            <a:t>Verb usage works as intended, playtest data point towards it feeling good</a:t>
          </a:r>
          <a:endParaRPr lang="en-US"/>
        </a:p>
      </dgm:t>
    </dgm:pt>
    <dgm:pt modelId="{6CE8B21B-2CEF-4335-B76E-3331461ABF5A}" type="parTrans" cxnId="{CD349BE8-BEC4-40CB-92E5-0516700E9F93}">
      <dgm:prSet/>
      <dgm:spPr/>
      <dgm:t>
        <a:bodyPr/>
        <a:lstStyle/>
        <a:p>
          <a:endParaRPr lang="en-US"/>
        </a:p>
      </dgm:t>
    </dgm:pt>
    <dgm:pt modelId="{31786633-C614-48CA-ABD7-1246D18DD232}" type="sibTrans" cxnId="{CD349BE8-BEC4-40CB-92E5-0516700E9F93}">
      <dgm:prSet/>
      <dgm:spPr/>
      <dgm:t>
        <a:bodyPr/>
        <a:lstStyle/>
        <a:p>
          <a:endParaRPr lang="en-US"/>
        </a:p>
      </dgm:t>
    </dgm:pt>
    <dgm:pt modelId="{B382EDF2-6E5C-4D68-A92D-384B9AB14749}">
      <dgm:prSet/>
      <dgm:spPr/>
      <dgm:t>
        <a:bodyPr/>
        <a:lstStyle/>
        <a:p>
          <a:r>
            <a:rPr lang="en-AU"/>
            <a:t>More comfortable with art, with it being a major part of this project</a:t>
          </a:r>
          <a:endParaRPr lang="en-US"/>
        </a:p>
      </dgm:t>
    </dgm:pt>
    <dgm:pt modelId="{7992634A-5CF8-458A-9525-D29054067BF1}" type="parTrans" cxnId="{B481BFC1-58F4-47A1-9E23-FB8E28B45A4C}">
      <dgm:prSet/>
      <dgm:spPr/>
      <dgm:t>
        <a:bodyPr/>
        <a:lstStyle/>
        <a:p>
          <a:endParaRPr lang="en-US"/>
        </a:p>
      </dgm:t>
    </dgm:pt>
    <dgm:pt modelId="{4DD1C732-3F1E-4E70-B8E4-9BBBE809D4C1}" type="sibTrans" cxnId="{B481BFC1-58F4-47A1-9E23-FB8E28B45A4C}">
      <dgm:prSet/>
      <dgm:spPr/>
      <dgm:t>
        <a:bodyPr/>
        <a:lstStyle/>
        <a:p>
          <a:endParaRPr lang="en-US"/>
        </a:p>
      </dgm:t>
    </dgm:pt>
    <dgm:pt modelId="{072EADFB-AB98-4F08-B477-E4941F19EB0A}">
      <dgm:prSet/>
      <dgm:spPr/>
      <dgm:t>
        <a:bodyPr/>
        <a:lstStyle/>
        <a:p>
          <a:r>
            <a:rPr lang="en-AU"/>
            <a:t>Feel more adept at coding than at the start of the project</a:t>
          </a:r>
          <a:endParaRPr lang="en-US"/>
        </a:p>
      </dgm:t>
    </dgm:pt>
    <dgm:pt modelId="{729E46E1-CD1E-4DD5-B0DD-B2CA75FE8B66}" type="parTrans" cxnId="{8928E9A9-10F1-477D-8FE9-9671BE08FEC1}">
      <dgm:prSet/>
      <dgm:spPr/>
      <dgm:t>
        <a:bodyPr/>
        <a:lstStyle/>
        <a:p>
          <a:endParaRPr lang="en-US"/>
        </a:p>
      </dgm:t>
    </dgm:pt>
    <dgm:pt modelId="{C8C93AB1-5067-4771-8674-3474B5F3A008}" type="sibTrans" cxnId="{8928E9A9-10F1-477D-8FE9-9671BE08FEC1}">
      <dgm:prSet/>
      <dgm:spPr/>
      <dgm:t>
        <a:bodyPr/>
        <a:lstStyle/>
        <a:p>
          <a:endParaRPr lang="en-US"/>
        </a:p>
      </dgm:t>
    </dgm:pt>
    <dgm:pt modelId="{49372A7B-517D-4E59-A65B-DA7B1DE8387B}">
      <dgm:prSet/>
      <dgm:spPr/>
      <dgm:t>
        <a:bodyPr/>
        <a:lstStyle/>
        <a:p>
          <a:r>
            <a:rPr lang="en-AU"/>
            <a:t>Felt like the clients requirements we’re kept to closely</a:t>
          </a:r>
          <a:endParaRPr lang="en-US"/>
        </a:p>
      </dgm:t>
    </dgm:pt>
    <dgm:pt modelId="{8E47BA98-4CD5-4214-98B8-01B2BAA30ABD}" type="parTrans" cxnId="{955140F4-C52E-4C3D-B8C1-B5195CFDE1B0}">
      <dgm:prSet/>
      <dgm:spPr/>
      <dgm:t>
        <a:bodyPr/>
        <a:lstStyle/>
        <a:p>
          <a:endParaRPr lang="en-US"/>
        </a:p>
      </dgm:t>
    </dgm:pt>
    <dgm:pt modelId="{A6DA683D-36D1-4A22-8539-F1026385625E}" type="sibTrans" cxnId="{955140F4-C52E-4C3D-B8C1-B5195CFDE1B0}">
      <dgm:prSet/>
      <dgm:spPr/>
      <dgm:t>
        <a:bodyPr/>
        <a:lstStyle/>
        <a:p>
          <a:endParaRPr lang="en-US"/>
        </a:p>
      </dgm:t>
    </dgm:pt>
    <dgm:pt modelId="{9A517C14-4306-41AA-89B9-4AB592174EE6}" type="pres">
      <dgm:prSet presAssocID="{AAD95A65-E2FB-432F-8764-0ADDD400982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6B5924D-B310-4DF6-ADA2-7B59264FCABF}" type="pres">
      <dgm:prSet presAssocID="{956A6170-DDED-460E-8CAA-88C47A672D35}" presName="hierRoot1" presStyleCnt="0"/>
      <dgm:spPr/>
    </dgm:pt>
    <dgm:pt modelId="{6F3D63AC-18E9-451E-BB53-DFFF05EA33CE}" type="pres">
      <dgm:prSet presAssocID="{956A6170-DDED-460E-8CAA-88C47A672D35}" presName="composite" presStyleCnt="0"/>
      <dgm:spPr/>
    </dgm:pt>
    <dgm:pt modelId="{5EF56C2D-0AA1-4480-A602-EB55A4DE2F42}" type="pres">
      <dgm:prSet presAssocID="{956A6170-DDED-460E-8CAA-88C47A672D35}" presName="background" presStyleLbl="node0" presStyleIdx="0" presStyleCnt="4"/>
      <dgm:spPr/>
    </dgm:pt>
    <dgm:pt modelId="{9DF41E15-3E34-4467-9BE2-68C0ACF8FE1D}" type="pres">
      <dgm:prSet presAssocID="{956A6170-DDED-460E-8CAA-88C47A672D35}" presName="text" presStyleLbl="fgAcc0" presStyleIdx="0" presStyleCnt="4">
        <dgm:presLayoutVars>
          <dgm:chPref val="3"/>
        </dgm:presLayoutVars>
      </dgm:prSet>
      <dgm:spPr/>
    </dgm:pt>
    <dgm:pt modelId="{78D6E1E5-3BB5-46BD-B2AD-143CC2FAC3F7}" type="pres">
      <dgm:prSet presAssocID="{956A6170-DDED-460E-8CAA-88C47A672D35}" presName="hierChild2" presStyleCnt="0"/>
      <dgm:spPr/>
    </dgm:pt>
    <dgm:pt modelId="{15FD8F36-A1B0-4CE4-B11C-2E4B8420B777}" type="pres">
      <dgm:prSet presAssocID="{B382EDF2-6E5C-4D68-A92D-384B9AB14749}" presName="hierRoot1" presStyleCnt="0"/>
      <dgm:spPr/>
    </dgm:pt>
    <dgm:pt modelId="{72F14970-617B-45A2-BBF9-17AA97C9F352}" type="pres">
      <dgm:prSet presAssocID="{B382EDF2-6E5C-4D68-A92D-384B9AB14749}" presName="composite" presStyleCnt="0"/>
      <dgm:spPr/>
    </dgm:pt>
    <dgm:pt modelId="{C4FDA6D0-AD13-4034-BAF3-C839C203E74D}" type="pres">
      <dgm:prSet presAssocID="{B382EDF2-6E5C-4D68-A92D-384B9AB14749}" presName="background" presStyleLbl="node0" presStyleIdx="1" presStyleCnt="4"/>
      <dgm:spPr/>
    </dgm:pt>
    <dgm:pt modelId="{3DAB967F-2DC7-453E-BFE6-819F7B3A5BA0}" type="pres">
      <dgm:prSet presAssocID="{B382EDF2-6E5C-4D68-A92D-384B9AB14749}" presName="text" presStyleLbl="fgAcc0" presStyleIdx="1" presStyleCnt="4">
        <dgm:presLayoutVars>
          <dgm:chPref val="3"/>
        </dgm:presLayoutVars>
      </dgm:prSet>
      <dgm:spPr/>
    </dgm:pt>
    <dgm:pt modelId="{12E8C11A-3892-4B4B-B572-DBA9006DFEEC}" type="pres">
      <dgm:prSet presAssocID="{B382EDF2-6E5C-4D68-A92D-384B9AB14749}" presName="hierChild2" presStyleCnt="0"/>
      <dgm:spPr/>
    </dgm:pt>
    <dgm:pt modelId="{D340E42F-214C-4DCB-BD1F-D362E5E84704}" type="pres">
      <dgm:prSet presAssocID="{072EADFB-AB98-4F08-B477-E4941F19EB0A}" presName="hierRoot1" presStyleCnt="0"/>
      <dgm:spPr/>
    </dgm:pt>
    <dgm:pt modelId="{FFB46A37-B311-46C8-9F27-71A1374B55E6}" type="pres">
      <dgm:prSet presAssocID="{072EADFB-AB98-4F08-B477-E4941F19EB0A}" presName="composite" presStyleCnt="0"/>
      <dgm:spPr/>
    </dgm:pt>
    <dgm:pt modelId="{4327A798-C0BF-4A22-9C98-02CBD94464B3}" type="pres">
      <dgm:prSet presAssocID="{072EADFB-AB98-4F08-B477-E4941F19EB0A}" presName="background" presStyleLbl="node0" presStyleIdx="2" presStyleCnt="4"/>
      <dgm:spPr/>
    </dgm:pt>
    <dgm:pt modelId="{994EFD4D-FAC7-4458-BAC3-FF4543B6EB02}" type="pres">
      <dgm:prSet presAssocID="{072EADFB-AB98-4F08-B477-E4941F19EB0A}" presName="text" presStyleLbl="fgAcc0" presStyleIdx="2" presStyleCnt="4">
        <dgm:presLayoutVars>
          <dgm:chPref val="3"/>
        </dgm:presLayoutVars>
      </dgm:prSet>
      <dgm:spPr/>
    </dgm:pt>
    <dgm:pt modelId="{EDB01915-94FD-4CDF-8FF2-5185593DBA77}" type="pres">
      <dgm:prSet presAssocID="{072EADFB-AB98-4F08-B477-E4941F19EB0A}" presName="hierChild2" presStyleCnt="0"/>
      <dgm:spPr/>
    </dgm:pt>
    <dgm:pt modelId="{27A96B51-C2ED-4CBC-BD64-BA17DEB9EC16}" type="pres">
      <dgm:prSet presAssocID="{49372A7B-517D-4E59-A65B-DA7B1DE8387B}" presName="hierRoot1" presStyleCnt="0"/>
      <dgm:spPr/>
    </dgm:pt>
    <dgm:pt modelId="{3BB8FFC3-F032-44C8-9BCE-499C77A997F4}" type="pres">
      <dgm:prSet presAssocID="{49372A7B-517D-4E59-A65B-DA7B1DE8387B}" presName="composite" presStyleCnt="0"/>
      <dgm:spPr/>
    </dgm:pt>
    <dgm:pt modelId="{1B9A6080-722B-4562-BAA4-357ED8DB4717}" type="pres">
      <dgm:prSet presAssocID="{49372A7B-517D-4E59-A65B-DA7B1DE8387B}" presName="background" presStyleLbl="node0" presStyleIdx="3" presStyleCnt="4"/>
      <dgm:spPr/>
    </dgm:pt>
    <dgm:pt modelId="{2CAFE038-EB70-4D30-91C3-49D296B50698}" type="pres">
      <dgm:prSet presAssocID="{49372A7B-517D-4E59-A65B-DA7B1DE8387B}" presName="text" presStyleLbl="fgAcc0" presStyleIdx="3" presStyleCnt="4">
        <dgm:presLayoutVars>
          <dgm:chPref val="3"/>
        </dgm:presLayoutVars>
      </dgm:prSet>
      <dgm:spPr/>
    </dgm:pt>
    <dgm:pt modelId="{0E46D835-8442-4145-A2E3-31A8E5AA07B2}" type="pres">
      <dgm:prSet presAssocID="{49372A7B-517D-4E59-A65B-DA7B1DE8387B}" presName="hierChild2" presStyleCnt="0"/>
      <dgm:spPr/>
    </dgm:pt>
  </dgm:ptLst>
  <dgm:cxnLst>
    <dgm:cxn modelId="{A9A5EC1D-9A8B-4AE8-A425-6F2A0937BFCA}" type="presOf" srcId="{B382EDF2-6E5C-4D68-A92D-384B9AB14749}" destId="{3DAB967F-2DC7-453E-BFE6-819F7B3A5BA0}" srcOrd="0" destOrd="0" presId="urn:microsoft.com/office/officeart/2005/8/layout/hierarchy1"/>
    <dgm:cxn modelId="{8412AB27-BE37-446C-A8AD-F779E3B3106A}" type="presOf" srcId="{49372A7B-517D-4E59-A65B-DA7B1DE8387B}" destId="{2CAFE038-EB70-4D30-91C3-49D296B50698}" srcOrd="0" destOrd="0" presId="urn:microsoft.com/office/officeart/2005/8/layout/hierarchy1"/>
    <dgm:cxn modelId="{1AD5BC31-418E-4742-9C1C-6AE29CC65465}" type="presOf" srcId="{AAD95A65-E2FB-432F-8764-0ADDD4009821}" destId="{9A517C14-4306-41AA-89B9-4AB592174EE6}" srcOrd="0" destOrd="0" presId="urn:microsoft.com/office/officeart/2005/8/layout/hierarchy1"/>
    <dgm:cxn modelId="{76373A68-71CA-4792-90CE-AABD425147A3}" type="presOf" srcId="{072EADFB-AB98-4F08-B477-E4941F19EB0A}" destId="{994EFD4D-FAC7-4458-BAC3-FF4543B6EB02}" srcOrd="0" destOrd="0" presId="urn:microsoft.com/office/officeart/2005/8/layout/hierarchy1"/>
    <dgm:cxn modelId="{42761797-B44E-4CDC-9864-C7939B21EE72}" type="presOf" srcId="{956A6170-DDED-460E-8CAA-88C47A672D35}" destId="{9DF41E15-3E34-4467-9BE2-68C0ACF8FE1D}" srcOrd="0" destOrd="0" presId="urn:microsoft.com/office/officeart/2005/8/layout/hierarchy1"/>
    <dgm:cxn modelId="{8928E9A9-10F1-477D-8FE9-9671BE08FEC1}" srcId="{AAD95A65-E2FB-432F-8764-0ADDD4009821}" destId="{072EADFB-AB98-4F08-B477-E4941F19EB0A}" srcOrd="2" destOrd="0" parTransId="{729E46E1-CD1E-4DD5-B0DD-B2CA75FE8B66}" sibTransId="{C8C93AB1-5067-4771-8674-3474B5F3A008}"/>
    <dgm:cxn modelId="{B481BFC1-58F4-47A1-9E23-FB8E28B45A4C}" srcId="{AAD95A65-E2FB-432F-8764-0ADDD4009821}" destId="{B382EDF2-6E5C-4D68-A92D-384B9AB14749}" srcOrd="1" destOrd="0" parTransId="{7992634A-5CF8-458A-9525-D29054067BF1}" sibTransId="{4DD1C732-3F1E-4E70-B8E4-9BBBE809D4C1}"/>
    <dgm:cxn modelId="{CD349BE8-BEC4-40CB-92E5-0516700E9F93}" srcId="{AAD95A65-E2FB-432F-8764-0ADDD4009821}" destId="{956A6170-DDED-460E-8CAA-88C47A672D35}" srcOrd="0" destOrd="0" parTransId="{6CE8B21B-2CEF-4335-B76E-3331461ABF5A}" sibTransId="{31786633-C614-48CA-ABD7-1246D18DD232}"/>
    <dgm:cxn modelId="{955140F4-C52E-4C3D-B8C1-B5195CFDE1B0}" srcId="{AAD95A65-E2FB-432F-8764-0ADDD4009821}" destId="{49372A7B-517D-4E59-A65B-DA7B1DE8387B}" srcOrd="3" destOrd="0" parTransId="{8E47BA98-4CD5-4214-98B8-01B2BAA30ABD}" sibTransId="{A6DA683D-36D1-4A22-8539-F1026385625E}"/>
    <dgm:cxn modelId="{D81ED694-C1FC-42CA-945E-7E97EDDAB16F}" type="presParOf" srcId="{9A517C14-4306-41AA-89B9-4AB592174EE6}" destId="{C6B5924D-B310-4DF6-ADA2-7B59264FCABF}" srcOrd="0" destOrd="0" presId="urn:microsoft.com/office/officeart/2005/8/layout/hierarchy1"/>
    <dgm:cxn modelId="{348B2DBA-E8EE-4585-8269-70B52D653211}" type="presParOf" srcId="{C6B5924D-B310-4DF6-ADA2-7B59264FCABF}" destId="{6F3D63AC-18E9-451E-BB53-DFFF05EA33CE}" srcOrd="0" destOrd="0" presId="urn:microsoft.com/office/officeart/2005/8/layout/hierarchy1"/>
    <dgm:cxn modelId="{938E4C52-53EA-4F7F-9A9C-B7B315D21397}" type="presParOf" srcId="{6F3D63AC-18E9-451E-BB53-DFFF05EA33CE}" destId="{5EF56C2D-0AA1-4480-A602-EB55A4DE2F42}" srcOrd="0" destOrd="0" presId="urn:microsoft.com/office/officeart/2005/8/layout/hierarchy1"/>
    <dgm:cxn modelId="{807299C6-5156-4B87-9E32-9DF6C1B86844}" type="presParOf" srcId="{6F3D63AC-18E9-451E-BB53-DFFF05EA33CE}" destId="{9DF41E15-3E34-4467-9BE2-68C0ACF8FE1D}" srcOrd="1" destOrd="0" presId="urn:microsoft.com/office/officeart/2005/8/layout/hierarchy1"/>
    <dgm:cxn modelId="{92304D05-115E-45D1-A641-E111BA0C342E}" type="presParOf" srcId="{C6B5924D-B310-4DF6-ADA2-7B59264FCABF}" destId="{78D6E1E5-3BB5-46BD-B2AD-143CC2FAC3F7}" srcOrd="1" destOrd="0" presId="urn:microsoft.com/office/officeart/2005/8/layout/hierarchy1"/>
    <dgm:cxn modelId="{620DA8E6-8D6B-4DEA-B13D-EBEEDE330707}" type="presParOf" srcId="{9A517C14-4306-41AA-89B9-4AB592174EE6}" destId="{15FD8F36-A1B0-4CE4-B11C-2E4B8420B777}" srcOrd="1" destOrd="0" presId="urn:microsoft.com/office/officeart/2005/8/layout/hierarchy1"/>
    <dgm:cxn modelId="{71FBA705-7873-49BC-8C47-98E66F29961D}" type="presParOf" srcId="{15FD8F36-A1B0-4CE4-B11C-2E4B8420B777}" destId="{72F14970-617B-45A2-BBF9-17AA97C9F352}" srcOrd="0" destOrd="0" presId="urn:microsoft.com/office/officeart/2005/8/layout/hierarchy1"/>
    <dgm:cxn modelId="{BC3362BE-D1AE-40B5-BFD0-FA3365A459A8}" type="presParOf" srcId="{72F14970-617B-45A2-BBF9-17AA97C9F352}" destId="{C4FDA6D0-AD13-4034-BAF3-C839C203E74D}" srcOrd="0" destOrd="0" presId="urn:microsoft.com/office/officeart/2005/8/layout/hierarchy1"/>
    <dgm:cxn modelId="{712AA4BF-7975-4E4F-9F8D-EB4784D87340}" type="presParOf" srcId="{72F14970-617B-45A2-BBF9-17AA97C9F352}" destId="{3DAB967F-2DC7-453E-BFE6-819F7B3A5BA0}" srcOrd="1" destOrd="0" presId="urn:microsoft.com/office/officeart/2005/8/layout/hierarchy1"/>
    <dgm:cxn modelId="{FE07B31D-F4F3-4AFF-B7FF-29FBBD2DE5B8}" type="presParOf" srcId="{15FD8F36-A1B0-4CE4-B11C-2E4B8420B777}" destId="{12E8C11A-3892-4B4B-B572-DBA9006DFEEC}" srcOrd="1" destOrd="0" presId="urn:microsoft.com/office/officeart/2005/8/layout/hierarchy1"/>
    <dgm:cxn modelId="{93EEDD67-180B-43EE-A5AF-C91E1E236902}" type="presParOf" srcId="{9A517C14-4306-41AA-89B9-4AB592174EE6}" destId="{D340E42F-214C-4DCB-BD1F-D362E5E84704}" srcOrd="2" destOrd="0" presId="urn:microsoft.com/office/officeart/2005/8/layout/hierarchy1"/>
    <dgm:cxn modelId="{1EFAC32D-7D78-47D9-A5A0-EBA090F12991}" type="presParOf" srcId="{D340E42F-214C-4DCB-BD1F-D362E5E84704}" destId="{FFB46A37-B311-46C8-9F27-71A1374B55E6}" srcOrd="0" destOrd="0" presId="urn:microsoft.com/office/officeart/2005/8/layout/hierarchy1"/>
    <dgm:cxn modelId="{700944CA-E673-417A-8878-973B4F0E9548}" type="presParOf" srcId="{FFB46A37-B311-46C8-9F27-71A1374B55E6}" destId="{4327A798-C0BF-4A22-9C98-02CBD94464B3}" srcOrd="0" destOrd="0" presId="urn:microsoft.com/office/officeart/2005/8/layout/hierarchy1"/>
    <dgm:cxn modelId="{93BDF0D1-F2E6-480B-867E-284DC3BDD978}" type="presParOf" srcId="{FFB46A37-B311-46C8-9F27-71A1374B55E6}" destId="{994EFD4D-FAC7-4458-BAC3-FF4543B6EB02}" srcOrd="1" destOrd="0" presId="urn:microsoft.com/office/officeart/2005/8/layout/hierarchy1"/>
    <dgm:cxn modelId="{1ED4B540-37C6-48FF-851C-24C2C1AE7A5A}" type="presParOf" srcId="{D340E42F-214C-4DCB-BD1F-D362E5E84704}" destId="{EDB01915-94FD-4CDF-8FF2-5185593DBA77}" srcOrd="1" destOrd="0" presId="urn:microsoft.com/office/officeart/2005/8/layout/hierarchy1"/>
    <dgm:cxn modelId="{59291652-20BE-445C-8DD7-48DBB15BC726}" type="presParOf" srcId="{9A517C14-4306-41AA-89B9-4AB592174EE6}" destId="{27A96B51-C2ED-4CBC-BD64-BA17DEB9EC16}" srcOrd="3" destOrd="0" presId="urn:microsoft.com/office/officeart/2005/8/layout/hierarchy1"/>
    <dgm:cxn modelId="{F4CA5923-7CAA-4A8D-ACD5-B38ECA524D3D}" type="presParOf" srcId="{27A96B51-C2ED-4CBC-BD64-BA17DEB9EC16}" destId="{3BB8FFC3-F032-44C8-9BCE-499C77A997F4}" srcOrd="0" destOrd="0" presId="urn:microsoft.com/office/officeart/2005/8/layout/hierarchy1"/>
    <dgm:cxn modelId="{E627EF38-3D74-4D3A-85BF-F9ECD86FAA19}" type="presParOf" srcId="{3BB8FFC3-F032-44C8-9BCE-499C77A997F4}" destId="{1B9A6080-722B-4562-BAA4-357ED8DB4717}" srcOrd="0" destOrd="0" presId="urn:microsoft.com/office/officeart/2005/8/layout/hierarchy1"/>
    <dgm:cxn modelId="{2646123E-B96F-474E-8A82-5E8051ABA855}" type="presParOf" srcId="{3BB8FFC3-F032-44C8-9BCE-499C77A997F4}" destId="{2CAFE038-EB70-4D30-91C3-49D296B50698}" srcOrd="1" destOrd="0" presId="urn:microsoft.com/office/officeart/2005/8/layout/hierarchy1"/>
    <dgm:cxn modelId="{F5DDB615-C54B-4F67-BF72-FE5E03435764}" type="presParOf" srcId="{27A96B51-C2ED-4CBC-BD64-BA17DEB9EC16}" destId="{0E46D835-8442-4145-A2E3-31A8E5AA07B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147B5AA-5F6F-4131-8371-3DE519BFE6E9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68BCB5D-3F09-4ECF-A7E9-F5507F9EDBCB}">
      <dgm:prSet/>
      <dgm:spPr/>
      <dgm:t>
        <a:bodyPr/>
        <a:lstStyle/>
        <a:p>
          <a:r>
            <a:rPr lang="en-AU"/>
            <a:t>Verb system is overly rigid</a:t>
          </a:r>
          <a:endParaRPr lang="en-US"/>
        </a:p>
      </dgm:t>
    </dgm:pt>
    <dgm:pt modelId="{E58CBA10-3951-4A12-8C37-088AA06A25EB}" type="parTrans" cxnId="{FF379CC9-EB62-46BD-A49C-AA421AE6BD33}">
      <dgm:prSet/>
      <dgm:spPr/>
      <dgm:t>
        <a:bodyPr/>
        <a:lstStyle/>
        <a:p>
          <a:endParaRPr lang="en-US"/>
        </a:p>
      </dgm:t>
    </dgm:pt>
    <dgm:pt modelId="{965F6828-10BD-46F9-8087-BCD065437543}" type="sibTrans" cxnId="{FF379CC9-EB62-46BD-A49C-AA421AE6BD33}">
      <dgm:prSet/>
      <dgm:spPr/>
      <dgm:t>
        <a:bodyPr/>
        <a:lstStyle/>
        <a:p>
          <a:endParaRPr lang="en-US"/>
        </a:p>
      </dgm:t>
    </dgm:pt>
    <dgm:pt modelId="{18AEE1F1-BA53-4553-BA9F-39F0F5DA54FE}">
      <dgm:prSet/>
      <dgm:spPr/>
      <dgm:t>
        <a:bodyPr/>
        <a:lstStyle/>
        <a:p>
          <a:r>
            <a:rPr lang="en-AU"/>
            <a:t>Verb drag and drop system is buggy</a:t>
          </a:r>
          <a:endParaRPr lang="en-US"/>
        </a:p>
      </dgm:t>
    </dgm:pt>
    <dgm:pt modelId="{0C20F12D-1E9D-4BA5-A378-A8B9C8552F80}" type="parTrans" cxnId="{0AD62585-B7FC-49F9-9C27-0A23D474AA9C}">
      <dgm:prSet/>
      <dgm:spPr/>
      <dgm:t>
        <a:bodyPr/>
        <a:lstStyle/>
        <a:p>
          <a:endParaRPr lang="en-US"/>
        </a:p>
      </dgm:t>
    </dgm:pt>
    <dgm:pt modelId="{2471DE8A-2284-4357-8E93-7FB76E26357D}" type="sibTrans" cxnId="{0AD62585-B7FC-49F9-9C27-0A23D474AA9C}">
      <dgm:prSet/>
      <dgm:spPr/>
      <dgm:t>
        <a:bodyPr/>
        <a:lstStyle/>
        <a:p>
          <a:endParaRPr lang="en-US"/>
        </a:p>
      </dgm:t>
    </dgm:pt>
    <dgm:pt modelId="{21F05AED-2F91-4661-AC20-1B66E94CA1DF}">
      <dgm:prSet/>
      <dgm:spPr/>
      <dgm:t>
        <a:bodyPr/>
        <a:lstStyle/>
        <a:p>
          <a:r>
            <a:rPr lang="en-AU"/>
            <a:t>Code was very messy, and isn’t very readable at times</a:t>
          </a:r>
          <a:endParaRPr lang="en-US"/>
        </a:p>
      </dgm:t>
    </dgm:pt>
    <dgm:pt modelId="{5C342259-21E1-4A6A-92A7-B3EEACB4392F}" type="parTrans" cxnId="{E90E8E80-1D62-4FCD-8F6E-720842918ACC}">
      <dgm:prSet/>
      <dgm:spPr/>
      <dgm:t>
        <a:bodyPr/>
        <a:lstStyle/>
        <a:p>
          <a:endParaRPr lang="en-US"/>
        </a:p>
      </dgm:t>
    </dgm:pt>
    <dgm:pt modelId="{ADC97051-B568-42E4-B87A-EE23E1FC2548}" type="sibTrans" cxnId="{E90E8E80-1D62-4FCD-8F6E-720842918ACC}">
      <dgm:prSet/>
      <dgm:spPr/>
      <dgm:t>
        <a:bodyPr/>
        <a:lstStyle/>
        <a:p>
          <a:endParaRPr lang="en-US"/>
        </a:p>
      </dgm:t>
    </dgm:pt>
    <dgm:pt modelId="{B6E0232D-62AB-40F1-9350-072A51F8A8F3}">
      <dgm:prSet/>
      <dgm:spPr/>
      <dgm:t>
        <a:bodyPr/>
        <a:lstStyle/>
        <a:p>
          <a:r>
            <a:rPr lang="en-AU"/>
            <a:t>Didn’t have time to make player model/display</a:t>
          </a:r>
          <a:endParaRPr lang="en-US"/>
        </a:p>
      </dgm:t>
    </dgm:pt>
    <dgm:pt modelId="{0CDEDCDC-D35D-4E56-8E66-87EBB5102A92}" type="parTrans" cxnId="{E3110110-9F75-489F-AFE2-1AC2E413D8C7}">
      <dgm:prSet/>
      <dgm:spPr/>
      <dgm:t>
        <a:bodyPr/>
        <a:lstStyle/>
        <a:p>
          <a:endParaRPr lang="en-US"/>
        </a:p>
      </dgm:t>
    </dgm:pt>
    <dgm:pt modelId="{87D2786A-E0B1-49A5-845F-362B4B1CBC14}" type="sibTrans" cxnId="{E3110110-9F75-489F-AFE2-1AC2E413D8C7}">
      <dgm:prSet/>
      <dgm:spPr/>
      <dgm:t>
        <a:bodyPr/>
        <a:lstStyle/>
        <a:p>
          <a:endParaRPr lang="en-US"/>
        </a:p>
      </dgm:t>
    </dgm:pt>
    <dgm:pt modelId="{B9D52FF6-5B34-4859-980E-9A7ABE77576E}">
      <dgm:prSet/>
      <dgm:spPr/>
      <dgm:t>
        <a:bodyPr/>
        <a:lstStyle/>
        <a:p>
          <a:r>
            <a:rPr lang="en-AU"/>
            <a:t>Enemies we’re poorly designed, have no threat currently</a:t>
          </a:r>
          <a:endParaRPr lang="en-US"/>
        </a:p>
      </dgm:t>
    </dgm:pt>
    <dgm:pt modelId="{383B2513-8568-425B-B3B8-C923337CCF40}" type="parTrans" cxnId="{0C1EA9A8-B558-4B6F-9133-E8DA100720B4}">
      <dgm:prSet/>
      <dgm:spPr/>
      <dgm:t>
        <a:bodyPr/>
        <a:lstStyle/>
        <a:p>
          <a:endParaRPr lang="en-US"/>
        </a:p>
      </dgm:t>
    </dgm:pt>
    <dgm:pt modelId="{53818754-7C32-464E-BE17-68C35A0E5353}" type="sibTrans" cxnId="{0C1EA9A8-B558-4B6F-9133-E8DA100720B4}">
      <dgm:prSet/>
      <dgm:spPr/>
      <dgm:t>
        <a:bodyPr/>
        <a:lstStyle/>
        <a:p>
          <a:endParaRPr lang="en-US"/>
        </a:p>
      </dgm:t>
    </dgm:pt>
    <dgm:pt modelId="{7605E742-F0E4-40EB-B471-D509861F9DE8}" type="pres">
      <dgm:prSet presAssocID="{5147B5AA-5F6F-4131-8371-3DE519BFE6E9}" presName="linear" presStyleCnt="0">
        <dgm:presLayoutVars>
          <dgm:animLvl val="lvl"/>
          <dgm:resizeHandles val="exact"/>
        </dgm:presLayoutVars>
      </dgm:prSet>
      <dgm:spPr/>
    </dgm:pt>
    <dgm:pt modelId="{CE39EB5D-4264-4D7D-BF6B-A8166E25EF12}" type="pres">
      <dgm:prSet presAssocID="{568BCB5D-3F09-4ECF-A7E9-F5507F9EDBC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21460A6-9CF3-44B7-BA8E-5F51DAA4AD0E}" type="pres">
      <dgm:prSet presAssocID="{965F6828-10BD-46F9-8087-BCD065437543}" presName="spacer" presStyleCnt="0"/>
      <dgm:spPr/>
    </dgm:pt>
    <dgm:pt modelId="{A28DEF29-05BB-4590-B756-5B455299851D}" type="pres">
      <dgm:prSet presAssocID="{18AEE1F1-BA53-4553-BA9F-39F0F5DA54F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F756CDB-87AA-42AA-BE90-D49018F56F4C}" type="pres">
      <dgm:prSet presAssocID="{2471DE8A-2284-4357-8E93-7FB76E26357D}" presName="spacer" presStyleCnt="0"/>
      <dgm:spPr/>
    </dgm:pt>
    <dgm:pt modelId="{37FD9926-D279-46B7-9EDB-0DD0CDBEB83A}" type="pres">
      <dgm:prSet presAssocID="{21F05AED-2F91-4661-AC20-1B66E94CA1D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AA7661E-BBCF-4708-BF14-EEDF74DE28AE}" type="pres">
      <dgm:prSet presAssocID="{ADC97051-B568-42E4-B87A-EE23E1FC2548}" presName="spacer" presStyleCnt="0"/>
      <dgm:spPr/>
    </dgm:pt>
    <dgm:pt modelId="{97547A00-4DD2-4465-A4AC-42566FE12F61}" type="pres">
      <dgm:prSet presAssocID="{B6E0232D-62AB-40F1-9350-072A51F8A8F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C1D58F3-D776-45B2-B57B-FA7B20A4A46F}" type="pres">
      <dgm:prSet presAssocID="{87D2786A-E0B1-49A5-845F-362B4B1CBC14}" presName="spacer" presStyleCnt="0"/>
      <dgm:spPr/>
    </dgm:pt>
    <dgm:pt modelId="{A039D5AA-B3CB-472B-B36C-2647447FBB90}" type="pres">
      <dgm:prSet presAssocID="{B9D52FF6-5B34-4859-980E-9A7ABE77576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3110110-9F75-489F-AFE2-1AC2E413D8C7}" srcId="{5147B5AA-5F6F-4131-8371-3DE519BFE6E9}" destId="{B6E0232D-62AB-40F1-9350-072A51F8A8F3}" srcOrd="3" destOrd="0" parTransId="{0CDEDCDC-D35D-4E56-8E66-87EBB5102A92}" sibTransId="{87D2786A-E0B1-49A5-845F-362B4B1CBC14}"/>
    <dgm:cxn modelId="{97462A49-4B7F-4802-987C-664C05C5107B}" type="presOf" srcId="{B9D52FF6-5B34-4859-980E-9A7ABE77576E}" destId="{A039D5AA-B3CB-472B-B36C-2647447FBB90}" srcOrd="0" destOrd="0" presId="urn:microsoft.com/office/officeart/2005/8/layout/vList2"/>
    <dgm:cxn modelId="{E90E8E80-1D62-4FCD-8F6E-720842918ACC}" srcId="{5147B5AA-5F6F-4131-8371-3DE519BFE6E9}" destId="{21F05AED-2F91-4661-AC20-1B66E94CA1DF}" srcOrd="2" destOrd="0" parTransId="{5C342259-21E1-4A6A-92A7-B3EEACB4392F}" sibTransId="{ADC97051-B568-42E4-B87A-EE23E1FC2548}"/>
    <dgm:cxn modelId="{0AD62585-B7FC-49F9-9C27-0A23D474AA9C}" srcId="{5147B5AA-5F6F-4131-8371-3DE519BFE6E9}" destId="{18AEE1F1-BA53-4553-BA9F-39F0F5DA54FE}" srcOrd="1" destOrd="0" parTransId="{0C20F12D-1E9D-4BA5-A378-A8B9C8552F80}" sibTransId="{2471DE8A-2284-4357-8E93-7FB76E26357D}"/>
    <dgm:cxn modelId="{BB6E3A94-C7F1-4B17-BF9F-689570DA2C0C}" type="presOf" srcId="{5147B5AA-5F6F-4131-8371-3DE519BFE6E9}" destId="{7605E742-F0E4-40EB-B471-D509861F9DE8}" srcOrd="0" destOrd="0" presId="urn:microsoft.com/office/officeart/2005/8/layout/vList2"/>
    <dgm:cxn modelId="{0C1EA9A8-B558-4B6F-9133-E8DA100720B4}" srcId="{5147B5AA-5F6F-4131-8371-3DE519BFE6E9}" destId="{B9D52FF6-5B34-4859-980E-9A7ABE77576E}" srcOrd="4" destOrd="0" parTransId="{383B2513-8568-425B-B3B8-C923337CCF40}" sibTransId="{53818754-7C32-464E-BE17-68C35A0E5353}"/>
    <dgm:cxn modelId="{FF379CC9-EB62-46BD-A49C-AA421AE6BD33}" srcId="{5147B5AA-5F6F-4131-8371-3DE519BFE6E9}" destId="{568BCB5D-3F09-4ECF-A7E9-F5507F9EDBCB}" srcOrd="0" destOrd="0" parTransId="{E58CBA10-3951-4A12-8C37-088AA06A25EB}" sibTransId="{965F6828-10BD-46F9-8087-BCD065437543}"/>
    <dgm:cxn modelId="{01F49CCA-DE71-4261-9D0D-3B39C2C69E08}" type="presOf" srcId="{21F05AED-2F91-4661-AC20-1B66E94CA1DF}" destId="{37FD9926-D279-46B7-9EDB-0DD0CDBEB83A}" srcOrd="0" destOrd="0" presId="urn:microsoft.com/office/officeart/2005/8/layout/vList2"/>
    <dgm:cxn modelId="{B69E32DB-4599-48F0-93BC-37CA7E088BDC}" type="presOf" srcId="{18AEE1F1-BA53-4553-BA9F-39F0F5DA54FE}" destId="{A28DEF29-05BB-4590-B756-5B455299851D}" srcOrd="0" destOrd="0" presId="urn:microsoft.com/office/officeart/2005/8/layout/vList2"/>
    <dgm:cxn modelId="{C2E55EE7-AE96-4063-9B73-D55FF2714360}" type="presOf" srcId="{B6E0232D-62AB-40F1-9350-072A51F8A8F3}" destId="{97547A00-4DD2-4465-A4AC-42566FE12F61}" srcOrd="0" destOrd="0" presId="urn:microsoft.com/office/officeart/2005/8/layout/vList2"/>
    <dgm:cxn modelId="{ACA5B0FC-841B-4576-8860-AB072D0AE459}" type="presOf" srcId="{568BCB5D-3F09-4ECF-A7E9-F5507F9EDBCB}" destId="{CE39EB5D-4264-4D7D-BF6B-A8166E25EF12}" srcOrd="0" destOrd="0" presId="urn:microsoft.com/office/officeart/2005/8/layout/vList2"/>
    <dgm:cxn modelId="{1EB95276-7E80-447B-98B3-92E78802AA71}" type="presParOf" srcId="{7605E742-F0E4-40EB-B471-D509861F9DE8}" destId="{CE39EB5D-4264-4D7D-BF6B-A8166E25EF12}" srcOrd="0" destOrd="0" presId="urn:microsoft.com/office/officeart/2005/8/layout/vList2"/>
    <dgm:cxn modelId="{93338D1A-5E79-4004-BD1E-19B298F49483}" type="presParOf" srcId="{7605E742-F0E4-40EB-B471-D509861F9DE8}" destId="{521460A6-9CF3-44B7-BA8E-5F51DAA4AD0E}" srcOrd="1" destOrd="0" presId="urn:microsoft.com/office/officeart/2005/8/layout/vList2"/>
    <dgm:cxn modelId="{BB0F65A2-10DE-4D04-B1CD-5E4DA3A9EBD4}" type="presParOf" srcId="{7605E742-F0E4-40EB-B471-D509861F9DE8}" destId="{A28DEF29-05BB-4590-B756-5B455299851D}" srcOrd="2" destOrd="0" presId="urn:microsoft.com/office/officeart/2005/8/layout/vList2"/>
    <dgm:cxn modelId="{AD66F87C-A026-44A0-B78B-EC0C1B518B5E}" type="presParOf" srcId="{7605E742-F0E4-40EB-B471-D509861F9DE8}" destId="{DF756CDB-87AA-42AA-BE90-D49018F56F4C}" srcOrd="3" destOrd="0" presId="urn:microsoft.com/office/officeart/2005/8/layout/vList2"/>
    <dgm:cxn modelId="{D7674C11-DFB6-4F60-8B87-9527D7270670}" type="presParOf" srcId="{7605E742-F0E4-40EB-B471-D509861F9DE8}" destId="{37FD9926-D279-46B7-9EDB-0DD0CDBEB83A}" srcOrd="4" destOrd="0" presId="urn:microsoft.com/office/officeart/2005/8/layout/vList2"/>
    <dgm:cxn modelId="{E1DAB97F-695B-4EF9-AEF0-F673691E1568}" type="presParOf" srcId="{7605E742-F0E4-40EB-B471-D509861F9DE8}" destId="{7AA7661E-BBCF-4708-BF14-EEDF74DE28AE}" srcOrd="5" destOrd="0" presId="urn:microsoft.com/office/officeart/2005/8/layout/vList2"/>
    <dgm:cxn modelId="{94E05349-74E7-4E29-8B6E-CC25B3DCA473}" type="presParOf" srcId="{7605E742-F0E4-40EB-B471-D509861F9DE8}" destId="{97547A00-4DD2-4465-A4AC-42566FE12F61}" srcOrd="6" destOrd="0" presId="urn:microsoft.com/office/officeart/2005/8/layout/vList2"/>
    <dgm:cxn modelId="{D6ED48E5-ACCD-4217-AF1D-74F0E8359C72}" type="presParOf" srcId="{7605E742-F0E4-40EB-B471-D509861F9DE8}" destId="{CC1D58F3-D776-45B2-B57B-FA7B20A4A46F}" srcOrd="7" destOrd="0" presId="urn:microsoft.com/office/officeart/2005/8/layout/vList2"/>
    <dgm:cxn modelId="{3E725AB6-D46D-4E62-A8BB-5999257B9A2C}" type="presParOf" srcId="{7605E742-F0E4-40EB-B471-D509861F9DE8}" destId="{A039D5AA-B3CB-472B-B36C-2647447FBB9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60F99D-4FE4-48CF-B586-E7BF87AEE487}">
      <dsp:nvSpPr>
        <dsp:cNvPr id="0" name=""/>
        <dsp:cNvSpPr/>
      </dsp:nvSpPr>
      <dsp:spPr>
        <a:xfrm>
          <a:off x="1172" y="66176"/>
          <a:ext cx="4570882" cy="274252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000" kern="1200"/>
            <a:t>Project Goal</a:t>
          </a:r>
          <a:endParaRPr lang="en-US" sz="30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2300" kern="1200"/>
            <a:t>A game where the player performs more than 5 verbs, that are essential to gameplay.</a:t>
          </a:r>
          <a:endParaRPr lang="en-US" sz="2300" kern="1200"/>
        </a:p>
      </dsp:txBody>
      <dsp:txXfrm>
        <a:off x="1172" y="66176"/>
        <a:ext cx="4570882" cy="2742529"/>
      </dsp:txXfrm>
    </dsp:sp>
    <dsp:sp modelId="{F108A48B-3E47-476A-8316-B608AA9A2CFA}">
      <dsp:nvSpPr>
        <dsp:cNvPr id="0" name=""/>
        <dsp:cNvSpPr/>
      </dsp:nvSpPr>
      <dsp:spPr>
        <a:xfrm>
          <a:off x="5029142" y="66176"/>
          <a:ext cx="4570882" cy="2742529"/>
        </a:xfrm>
        <a:prstGeom prst="rect">
          <a:avLst/>
        </a:prstGeom>
        <a:solidFill>
          <a:schemeClr val="accent2">
            <a:hueOff val="3363155"/>
            <a:satOff val="-3572"/>
            <a:lumOff val="274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000" kern="1200"/>
            <a:t>Requirements</a:t>
          </a:r>
          <a:endParaRPr lang="en-US" sz="30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2300" kern="1200"/>
            <a:t>Player does more than typical movement or generic mechanics.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2300" kern="1200"/>
            <a:t>Minimize mechanics outside of the use of verbs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2300" kern="1200"/>
            <a:t>Variety of actions available to the player</a:t>
          </a:r>
          <a:endParaRPr lang="en-US" sz="2300" kern="1200"/>
        </a:p>
      </dsp:txBody>
      <dsp:txXfrm>
        <a:off x="5029142" y="66176"/>
        <a:ext cx="4570882" cy="27425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833B25-B747-4318-9278-3E7D613953A4}">
      <dsp:nvSpPr>
        <dsp:cNvPr id="0" name=""/>
        <dsp:cNvSpPr/>
      </dsp:nvSpPr>
      <dsp:spPr>
        <a:xfrm>
          <a:off x="0" y="381528"/>
          <a:ext cx="5914209" cy="144144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5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5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800" kern="1200"/>
            <a:t>The client wanted verbs to be prioritized in gameplay, so I made them gameplay.</a:t>
          </a:r>
          <a:endParaRPr lang="en-US" sz="2800" kern="1200"/>
        </a:p>
      </dsp:txBody>
      <dsp:txXfrm>
        <a:off x="70365" y="451893"/>
        <a:ext cx="5773479" cy="1300710"/>
      </dsp:txXfrm>
    </dsp:sp>
    <dsp:sp modelId="{07767A97-51CB-4B40-8C62-67728C293917}">
      <dsp:nvSpPr>
        <dsp:cNvPr id="0" name=""/>
        <dsp:cNvSpPr/>
      </dsp:nvSpPr>
      <dsp:spPr>
        <a:xfrm>
          <a:off x="0" y="1903608"/>
          <a:ext cx="5914209" cy="144144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5">
                <a:hueOff val="496582"/>
                <a:satOff val="288"/>
                <a:lumOff val="2843"/>
                <a:alphaOff val="0"/>
                <a:shade val="74000"/>
                <a:satMod val="130000"/>
                <a:lumMod val="90000"/>
              </a:schemeClr>
              <a:schemeClr val="accent5">
                <a:hueOff val="496582"/>
                <a:satOff val="288"/>
                <a:lumOff val="2843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800" kern="1200"/>
            <a:t>The client wanted every other mechanic outside of verb use to be minimal, so I reduced outside mechanics.</a:t>
          </a:r>
          <a:endParaRPr lang="en-US" sz="2800" kern="1200"/>
        </a:p>
      </dsp:txBody>
      <dsp:txXfrm>
        <a:off x="70365" y="1973973"/>
        <a:ext cx="5773479" cy="1300710"/>
      </dsp:txXfrm>
    </dsp:sp>
    <dsp:sp modelId="{57B496E9-6FD2-4E41-A183-972915894E8A}">
      <dsp:nvSpPr>
        <dsp:cNvPr id="0" name=""/>
        <dsp:cNvSpPr/>
      </dsp:nvSpPr>
      <dsp:spPr>
        <a:xfrm>
          <a:off x="0" y="3425688"/>
          <a:ext cx="5914209" cy="144144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5">
                <a:hueOff val="993165"/>
                <a:satOff val="576"/>
                <a:lumOff val="5686"/>
                <a:alphaOff val="0"/>
                <a:shade val="74000"/>
                <a:satMod val="130000"/>
                <a:lumMod val="90000"/>
              </a:schemeClr>
              <a:schemeClr val="accent5">
                <a:hueOff val="993165"/>
                <a:satOff val="576"/>
                <a:lumOff val="5686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800" kern="1200"/>
            <a:t>Client wanted verbs to have unique uses in gameplay, so I designed a simple puzzle game around verb usage</a:t>
          </a:r>
          <a:endParaRPr lang="en-US" sz="2800" kern="1200"/>
        </a:p>
      </dsp:txBody>
      <dsp:txXfrm>
        <a:off x="70365" y="3496053"/>
        <a:ext cx="5773479" cy="13007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F56C2D-0AA1-4480-A602-EB55A4DE2F42}">
      <dsp:nvSpPr>
        <dsp:cNvPr id="0" name=""/>
        <dsp:cNvSpPr/>
      </dsp:nvSpPr>
      <dsp:spPr>
        <a:xfrm>
          <a:off x="2812" y="693784"/>
          <a:ext cx="2008375" cy="12753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F41E15-3E34-4467-9BE2-68C0ACF8FE1D}">
      <dsp:nvSpPr>
        <dsp:cNvPr id="0" name=""/>
        <dsp:cNvSpPr/>
      </dsp:nvSpPr>
      <dsp:spPr>
        <a:xfrm>
          <a:off x="225965" y="905779"/>
          <a:ext cx="2008375" cy="12753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Verb usage works as intended, playtest data point towards it feeling good</a:t>
          </a:r>
          <a:endParaRPr lang="en-US" sz="1800" kern="1200"/>
        </a:p>
      </dsp:txBody>
      <dsp:txXfrm>
        <a:off x="263318" y="943132"/>
        <a:ext cx="1933669" cy="1200612"/>
      </dsp:txXfrm>
    </dsp:sp>
    <dsp:sp modelId="{C4FDA6D0-AD13-4034-BAF3-C839C203E74D}">
      <dsp:nvSpPr>
        <dsp:cNvPr id="0" name=""/>
        <dsp:cNvSpPr/>
      </dsp:nvSpPr>
      <dsp:spPr>
        <a:xfrm>
          <a:off x="2457493" y="693784"/>
          <a:ext cx="2008375" cy="12753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AB967F-2DC7-453E-BFE6-819F7B3A5BA0}">
      <dsp:nvSpPr>
        <dsp:cNvPr id="0" name=""/>
        <dsp:cNvSpPr/>
      </dsp:nvSpPr>
      <dsp:spPr>
        <a:xfrm>
          <a:off x="2680646" y="905779"/>
          <a:ext cx="2008375" cy="12753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More comfortable with art, with it being a major part of this project</a:t>
          </a:r>
          <a:endParaRPr lang="en-US" sz="1800" kern="1200"/>
        </a:p>
      </dsp:txBody>
      <dsp:txXfrm>
        <a:off x="2717999" y="943132"/>
        <a:ext cx="1933669" cy="1200612"/>
      </dsp:txXfrm>
    </dsp:sp>
    <dsp:sp modelId="{4327A798-C0BF-4A22-9C98-02CBD94464B3}">
      <dsp:nvSpPr>
        <dsp:cNvPr id="0" name=""/>
        <dsp:cNvSpPr/>
      </dsp:nvSpPr>
      <dsp:spPr>
        <a:xfrm>
          <a:off x="4912174" y="693784"/>
          <a:ext cx="2008375" cy="12753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4EFD4D-FAC7-4458-BAC3-FF4543B6EB02}">
      <dsp:nvSpPr>
        <dsp:cNvPr id="0" name=""/>
        <dsp:cNvSpPr/>
      </dsp:nvSpPr>
      <dsp:spPr>
        <a:xfrm>
          <a:off x="5135327" y="905779"/>
          <a:ext cx="2008375" cy="12753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Feel more adept at coding than at the start of the project</a:t>
          </a:r>
          <a:endParaRPr lang="en-US" sz="1800" kern="1200"/>
        </a:p>
      </dsp:txBody>
      <dsp:txXfrm>
        <a:off x="5172680" y="943132"/>
        <a:ext cx="1933669" cy="1200612"/>
      </dsp:txXfrm>
    </dsp:sp>
    <dsp:sp modelId="{1B9A6080-722B-4562-BAA4-357ED8DB4717}">
      <dsp:nvSpPr>
        <dsp:cNvPr id="0" name=""/>
        <dsp:cNvSpPr/>
      </dsp:nvSpPr>
      <dsp:spPr>
        <a:xfrm>
          <a:off x="7366855" y="693784"/>
          <a:ext cx="2008375" cy="12753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AFE038-EB70-4D30-91C3-49D296B50698}">
      <dsp:nvSpPr>
        <dsp:cNvPr id="0" name=""/>
        <dsp:cNvSpPr/>
      </dsp:nvSpPr>
      <dsp:spPr>
        <a:xfrm>
          <a:off x="7590008" y="905779"/>
          <a:ext cx="2008375" cy="12753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Felt like the clients requirements we’re kept to closely</a:t>
          </a:r>
          <a:endParaRPr lang="en-US" sz="1800" kern="1200"/>
        </a:p>
      </dsp:txBody>
      <dsp:txXfrm>
        <a:off x="7627361" y="943132"/>
        <a:ext cx="1933669" cy="12006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39EB5D-4264-4D7D-BF6B-A8166E25EF12}">
      <dsp:nvSpPr>
        <dsp:cNvPr id="0" name=""/>
        <dsp:cNvSpPr/>
      </dsp:nvSpPr>
      <dsp:spPr>
        <a:xfrm>
          <a:off x="0" y="50474"/>
          <a:ext cx="5914209" cy="969637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2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Verb system is overly rigid</a:t>
          </a:r>
          <a:endParaRPr lang="en-US" sz="2600" kern="1200"/>
        </a:p>
      </dsp:txBody>
      <dsp:txXfrm>
        <a:off x="47334" y="97808"/>
        <a:ext cx="5819541" cy="874969"/>
      </dsp:txXfrm>
    </dsp:sp>
    <dsp:sp modelId="{A28DEF29-05BB-4590-B756-5B455299851D}">
      <dsp:nvSpPr>
        <dsp:cNvPr id="0" name=""/>
        <dsp:cNvSpPr/>
      </dsp:nvSpPr>
      <dsp:spPr>
        <a:xfrm>
          <a:off x="0" y="1094992"/>
          <a:ext cx="5914209" cy="969637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840789"/>
                <a:satOff val="-893"/>
                <a:lumOff val="686"/>
                <a:alphaOff val="0"/>
                <a:shade val="74000"/>
                <a:satMod val="130000"/>
                <a:lumMod val="90000"/>
              </a:schemeClr>
              <a:schemeClr val="accent2">
                <a:hueOff val="840789"/>
                <a:satOff val="-893"/>
                <a:lumOff val="686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Verb drag and drop system is buggy</a:t>
          </a:r>
          <a:endParaRPr lang="en-US" sz="2600" kern="1200"/>
        </a:p>
      </dsp:txBody>
      <dsp:txXfrm>
        <a:off x="47334" y="1142326"/>
        <a:ext cx="5819541" cy="874969"/>
      </dsp:txXfrm>
    </dsp:sp>
    <dsp:sp modelId="{37FD9926-D279-46B7-9EDB-0DD0CDBEB83A}">
      <dsp:nvSpPr>
        <dsp:cNvPr id="0" name=""/>
        <dsp:cNvSpPr/>
      </dsp:nvSpPr>
      <dsp:spPr>
        <a:xfrm>
          <a:off x="0" y="2139509"/>
          <a:ext cx="5914209" cy="969637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1681577"/>
                <a:satOff val="-1786"/>
                <a:lumOff val="1372"/>
                <a:alphaOff val="0"/>
                <a:shade val="74000"/>
                <a:satMod val="130000"/>
                <a:lumMod val="90000"/>
              </a:schemeClr>
              <a:schemeClr val="accent2">
                <a:hueOff val="1681577"/>
                <a:satOff val="-1786"/>
                <a:lumOff val="1372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Code was very messy, and isn’t very readable at times</a:t>
          </a:r>
          <a:endParaRPr lang="en-US" sz="2600" kern="1200"/>
        </a:p>
      </dsp:txBody>
      <dsp:txXfrm>
        <a:off x="47334" y="2186843"/>
        <a:ext cx="5819541" cy="874969"/>
      </dsp:txXfrm>
    </dsp:sp>
    <dsp:sp modelId="{97547A00-4DD2-4465-A4AC-42566FE12F61}">
      <dsp:nvSpPr>
        <dsp:cNvPr id="0" name=""/>
        <dsp:cNvSpPr/>
      </dsp:nvSpPr>
      <dsp:spPr>
        <a:xfrm>
          <a:off x="0" y="3184027"/>
          <a:ext cx="5914209" cy="969637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2522366"/>
                <a:satOff val="-2679"/>
                <a:lumOff val="2059"/>
                <a:alphaOff val="0"/>
                <a:shade val="74000"/>
                <a:satMod val="130000"/>
                <a:lumMod val="90000"/>
              </a:schemeClr>
              <a:schemeClr val="accent2">
                <a:hueOff val="2522366"/>
                <a:satOff val="-2679"/>
                <a:lumOff val="2059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Didn’t have time to make player model/display</a:t>
          </a:r>
          <a:endParaRPr lang="en-US" sz="2600" kern="1200"/>
        </a:p>
      </dsp:txBody>
      <dsp:txXfrm>
        <a:off x="47334" y="3231361"/>
        <a:ext cx="5819541" cy="874969"/>
      </dsp:txXfrm>
    </dsp:sp>
    <dsp:sp modelId="{A039D5AA-B3CB-472B-B36C-2647447FBB90}">
      <dsp:nvSpPr>
        <dsp:cNvPr id="0" name=""/>
        <dsp:cNvSpPr/>
      </dsp:nvSpPr>
      <dsp:spPr>
        <a:xfrm>
          <a:off x="0" y="4228544"/>
          <a:ext cx="5914209" cy="969637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3363155"/>
                <a:satOff val="-3572"/>
                <a:lumOff val="2745"/>
                <a:alphaOff val="0"/>
                <a:shade val="74000"/>
                <a:satMod val="130000"/>
                <a:lumMod val="90000"/>
              </a:schemeClr>
              <a:schemeClr val="accent2">
                <a:hueOff val="3363155"/>
                <a:satOff val="-3572"/>
                <a:lumOff val="2745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Enemies we’re poorly designed, have no threat currently</a:t>
          </a:r>
          <a:endParaRPr lang="en-US" sz="2600" kern="1200"/>
        </a:p>
      </dsp:txBody>
      <dsp:txXfrm>
        <a:off x="47334" y="4275878"/>
        <a:ext cx="5819541" cy="874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9670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32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2295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625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53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377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5125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3820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2558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686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78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341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123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227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5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275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755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431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BEBEF-79E5-4281-AE50-DBF9BCE720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Venturing Vizard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E9A7D7-E8C6-482D-9795-8671A98743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By Daniel Sohler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4802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DB079-BEB7-4C28-81B8-B39061CDA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262626"/>
                </a:solidFill>
              </a:rPr>
              <a:t>My Brief and Requirements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F1E06DE-15E2-AA9F-80F7-9E1960B614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596022"/>
              </p:ext>
            </p:extLst>
          </p:nvPr>
        </p:nvGraphicFramePr>
        <p:xfrm>
          <a:off x="1295400" y="2772384"/>
          <a:ext cx="9601197" cy="2874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66887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2BE4420-3B5F-4549-8B4A-77855B821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75876F6-95D4-48CB-8E3E-4401A96E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B84719-90BB-4D0C-92D8-61DC5512B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3528F3-C3D7-49F8-9150-9158D4E9D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>
            <a:normAutofit/>
          </a:bodyPr>
          <a:lstStyle/>
          <a:p>
            <a:r>
              <a:rPr lang="en-AU" sz="3400">
                <a:solidFill>
                  <a:srgbClr val="262626"/>
                </a:solidFill>
              </a:rPr>
              <a:t>How I met these requirements</a:t>
            </a: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B407EC4-5D16-4845-9840-4E28622B6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59DDC390-6872-A50B-C670-F1200607B7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71879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42049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878D9A-77BE-4701-AE3D-EEFC53CD5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43BE08-0ED1-4B73-AC6D-B7E26A59C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6B2094-7FC0-45FC-BFED-3CB88CEE6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7DD6DA-D233-4CAC-8693-4C8B824A8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The Game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A4B640-BB7F-4272-A710-068DBA9F9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D8C91-B59E-4DED-B80E-360DA13FA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0934" y="469900"/>
            <a:ext cx="5953630" cy="5405968"/>
          </a:xfrm>
        </p:spPr>
        <p:txBody>
          <a:bodyPr anchor="ctr">
            <a:normAutofit/>
          </a:bodyPr>
          <a:lstStyle/>
          <a:p>
            <a:r>
              <a:rPr lang="en-AU" dirty="0"/>
              <a:t>A 3d dungeon delving puzzle game. Where the player, who is a ‘Vizard’, tries to reach the depths to defeat a ‘</a:t>
            </a:r>
            <a:r>
              <a:rPr lang="en-AU" dirty="0" err="1"/>
              <a:t>Necropoet</a:t>
            </a:r>
            <a:r>
              <a:rPr lang="en-AU" dirty="0"/>
              <a:t>’.</a:t>
            </a:r>
          </a:p>
          <a:p>
            <a:r>
              <a:rPr lang="en-AU" dirty="0"/>
              <a:t>The player collects and uses several verbs in contextual situations to unlock doors and chests, and defeat enemies.</a:t>
            </a:r>
          </a:p>
          <a:p>
            <a:r>
              <a:rPr lang="en-AU" dirty="0"/>
              <a:t>The player gains new verbs by defeating enemies and finding chests throughout the dungeon.</a:t>
            </a:r>
          </a:p>
        </p:txBody>
      </p:sp>
    </p:spTree>
    <p:extLst>
      <p:ext uri="{BB962C8B-B14F-4D97-AF65-F5344CB8AC3E}">
        <p14:creationId xmlns:p14="http://schemas.microsoft.com/office/powerpoint/2010/main" val="4107141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80750-44D2-4562-9549-807627BA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VizardPresentationVid">
            <a:hlinkClick r:id="" action="ppaction://media"/>
            <a:extLst>
              <a:ext uri="{FF2B5EF4-FFF2-40B4-BE49-F238E27FC236}">
                <a16:creationId xmlns:a16="http://schemas.microsoft.com/office/drawing/2014/main" id="{C35F60C5-8DC2-421A-A777-69B005D70D8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2433" y="653142"/>
            <a:ext cx="10599574" cy="5542385"/>
          </a:xfrm>
        </p:spPr>
      </p:pic>
    </p:spTree>
    <p:extLst>
      <p:ext uri="{BB962C8B-B14F-4D97-AF65-F5344CB8AC3E}">
        <p14:creationId xmlns:p14="http://schemas.microsoft.com/office/powerpoint/2010/main" val="2192023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3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7">
            <a:extLst>
              <a:ext uri="{FF2B5EF4-FFF2-40B4-BE49-F238E27FC236}">
                <a16:creationId xmlns:a16="http://schemas.microsoft.com/office/drawing/2014/main" id="{0B7C4858-FAA3-4226-A856-193A01910E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68C1B503-0291-4E82-A65E-72D604D9F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1">
            <a:extLst>
              <a:ext uri="{FF2B5EF4-FFF2-40B4-BE49-F238E27FC236}">
                <a16:creationId xmlns:a16="http://schemas.microsoft.com/office/drawing/2014/main" id="{B3F836C5-9601-4982-A121-CCA49BF7B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bg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04FE81-E34D-4D6B-8E23-AB871145A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Post-mortem</a:t>
            </a:r>
          </a:p>
        </p:txBody>
      </p:sp>
      <p:sp>
        <p:nvSpPr>
          <p:cNvPr id="33" name="Rectangle 13">
            <a:extLst>
              <a:ext uri="{FF2B5EF4-FFF2-40B4-BE49-F238E27FC236}">
                <a16:creationId xmlns:a16="http://schemas.microsoft.com/office/drawing/2014/main" id="{46CD0D05-FF47-4ABB-841C-0600CADC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22ACA-51A5-4456-98FA-6C08A57CB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0360" y="469900"/>
            <a:ext cx="5953630" cy="54059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>
                <a:solidFill>
                  <a:schemeClr val="bg1"/>
                </a:solidFill>
              </a:rPr>
              <a:t>Verb usage is implemented as wanted</a:t>
            </a:r>
          </a:p>
          <a:p>
            <a:pPr marL="0" indent="0">
              <a:buNone/>
            </a:pPr>
            <a:r>
              <a:rPr lang="en-AU">
                <a:solidFill>
                  <a:schemeClr val="bg1"/>
                </a:solidFill>
              </a:rPr>
              <a:t>Added verb check areas, where verb combinations are inputted</a:t>
            </a:r>
          </a:p>
          <a:p>
            <a:pPr marL="0" indent="0">
              <a:buNone/>
            </a:pPr>
            <a:r>
              <a:rPr lang="en-AU">
                <a:solidFill>
                  <a:schemeClr val="bg1"/>
                </a:solidFill>
              </a:rPr>
              <a:t>System </a:t>
            </a:r>
          </a:p>
        </p:txBody>
      </p:sp>
    </p:spTree>
    <p:extLst>
      <p:ext uri="{BB962C8B-B14F-4D97-AF65-F5344CB8AC3E}">
        <p14:creationId xmlns:p14="http://schemas.microsoft.com/office/powerpoint/2010/main" val="153501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0CBB0-75B5-4B2D-9159-1D5D06A83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262626"/>
                </a:solidFill>
              </a:rPr>
              <a:t>What went right!</a:t>
            </a: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1D6DA58F-1C62-8CCA-C1EE-C007324E1D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1570830"/>
              </p:ext>
            </p:extLst>
          </p:nvPr>
        </p:nvGraphicFramePr>
        <p:xfrm>
          <a:off x="1295400" y="2772384"/>
          <a:ext cx="9601197" cy="2874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83629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2BE4420-3B5F-4549-8B4A-77855B821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5876F6-95D4-48CB-8E3E-4401A96E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B84719-90BB-4D0C-92D8-61DC5512B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A0FBE-DD47-46B6-A72C-6D4F0824F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262626"/>
                </a:solidFill>
              </a:rPr>
              <a:t>What went wrong</a:t>
            </a: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B407EC4-5D16-4845-9840-4E28622B6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951052-D2BB-4F20-4465-0C268322EE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8206414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2054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A8ED0-C63C-4710-ACAF-EF2FDDF5B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Q/A?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9FCC3-2D6F-4E32-8C9B-400B67982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52810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103</TotalTime>
  <Words>298</Words>
  <Application>Microsoft Office PowerPoint</Application>
  <PresentationFormat>Widescreen</PresentationFormat>
  <Paragraphs>33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Garamond</vt:lpstr>
      <vt:lpstr>Organic</vt:lpstr>
      <vt:lpstr>Venturing Vizard</vt:lpstr>
      <vt:lpstr>My Brief and Requirements</vt:lpstr>
      <vt:lpstr>How I met these requirements</vt:lpstr>
      <vt:lpstr>The Game</vt:lpstr>
      <vt:lpstr>PowerPoint Presentation</vt:lpstr>
      <vt:lpstr>Post-mortem</vt:lpstr>
      <vt:lpstr>What went right!</vt:lpstr>
      <vt:lpstr>What went wrong</vt:lpstr>
      <vt:lpstr>Q/A?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Venturing Vizard</dc:title>
  <dc:creator>Daniel Sohler</dc:creator>
  <cp:lastModifiedBy>Daniel Sohler</cp:lastModifiedBy>
  <cp:revision>1</cp:revision>
  <dcterms:created xsi:type="dcterms:W3CDTF">2022-06-06T04:32:21Z</dcterms:created>
  <dcterms:modified xsi:type="dcterms:W3CDTF">2022-06-06T06:18:17Z</dcterms:modified>
</cp:coreProperties>
</file>

<file path=docProps/thumbnail.jpeg>
</file>